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8" r:id="rId4"/>
    <p:sldId id="260" r:id="rId5"/>
    <p:sldId id="262" r:id="rId6"/>
    <p:sldId id="267" r:id="rId7"/>
    <p:sldId id="270" r:id="rId8"/>
    <p:sldId id="272" r:id="rId9"/>
    <p:sldId id="275" r:id="rId10"/>
    <p:sldId id="278" r:id="rId11"/>
    <p:sldId id="279" r:id="rId12"/>
    <p:sldId id="261" r:id="rId13"/>
    <p:sldId id="265" r:id="rId14"/>
    <p:sldId id="268" r:id="rId15"/>
    <p:sldId id="274" r:id="rId16"/>
    <p:sldId id="280" r:id="rId17"/>
    <p:sldId id="285" r:id="rId18"/>
    <p:sldId id="289" r:id="rId19"/>
    <p:sldId id="293" r:id="rId20"/>
    <p:sldId id="296" r:id="rId21"/>
    <p:sldId id="299" r:id="rId22"/>
    <p:sldId id="302" r:id="rId23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9" d="100"/>
          <a:sy n="29" d="100"/>
        </p:scale>
        <p:origin x="96" y="12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54825" y="615553"/>
            <a:ext cx="11994448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8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69017" y="615553"/>
            <a:ext cx="14766065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581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75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61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68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2315" y="596705"/>
            <a:ext cx="18499468" cy="840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3087" y="2447957"/>
            <a:ext cx="18537925" cy="3703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2325" y="578904"/>
            <a:ext cx="18339448" cy="873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7144" y="2832374"/>
            <a:ext cx="17793970" cy="3664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83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hyperlink" Target="http://www.luv2code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hyperlink" Target="http://www.luv2cod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luv2code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jp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framework.org/security/tag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v2cod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framework.org/security/tag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framework.org/security/tag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80" dirty="0">
                <a:solidFill>
                  <a:srgbClr val="314864"/>
                </a:solidFill>
                <a:latin typeface="Microsoft Tai Le"/>
                <a:cs typeface="Microsoft Tai Le"/>
              </a:rPr>
              <a:t>m</a:t>
            </a:r>
            <a:endParaRPr sz="7400">
              <a:latin typeface="Microsoft Tai Le"/>
              <a:cs typeface="Microsoft Tai 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5"/>
              </a:spcBef>
            </a:pPr>
            <a:r>
              <a:rPr spc="-130" dirty="0"/>
              <a:t>Display</a:t>
            </a:r>
            <a:r>
              <a:rPr spc="-330" dirty="0"/>
              <a:t> </a:t>
            </a:r>
            <a:r>
              <a:rPr spc="-114" dirty="0"/>
              <a:t>User</a:t>
            </a:r>
            <a:r>
              <a:rPr spc="-330" dirty="0"/>
              <a:t> </a:t>
            </a:r>
            <a:r>
              <a:rPr spc="-70" dirty="0"/>
              <a:t>ID</a:t>
            </a:r>
            <a:r>
              <a:rPr spc="-325" dirty="0"/>
              <a:t> </a:t>
            </a:r>
            <a:r>
              <a:rPr spc="-100" dirty="0"/>
              <a:t>and</a:t>
            </a:r>
            <a:r>
              <a:rPr spc="-330" dirty="0"/>
              <a:t> </a:t>
            </a:r>
            <a:r>
              <a:rPr spc="-155" dirty="0"/>
              <a:t>Roles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400" b="0" i="0" u="none" strike="noStrike" kern="1200" cap="none" spc="80" normalizeH="0" baseline="0" noProof="0" dirty="0">
                <a:ln>
                  <a:noFill/>
                </a:ln>
                <a:solidFill>
                  <a:srgbClr val="314864"/>
                </a:solidFill>
                <a:effectLst/>
                <a:uLnTx/>
                <a:uFillTx/>
                <a:latin typeface="Microsoft Tai Le"/>
                <a:ea typeface="+mn-ea"/>
                <a:cs typeface="Microsoft Tai Le"/>
              </a:rPr>
              <a:t>m</a:t>
            </a:r>
            <a:endParaRPr kumimoji="0" sz="7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Tai Le"/>
              <a:ea typeface="+mn-ea"/>
              <a:cs typeface="Microsoft Tai 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15"/>
              </a:spcBef>
            </a:pPr>
            <a:r>
              <a:rPr spc="-155" dirty="0"/>
              <a:t>Restric</a:t>
            </a:r>
            <a:r>
              <a:rPr spc="5" dirty="0"/>
              <a:t>t</a:t>
            </a:r>
            <a:r>
              <a:rPr spc="-605" dirty="0"/>
              <a:t> </a:t>
            </a:r>
            <a:r>
              <a:rPr spc="-155" dirty="0"/>
              <a:t>Acces</a:t>
            </a:r>
            <a:r>
              <a:rPr spc="5" dirty="0"/>
              <a:t>s</a:t>
            </a:r>
            <a:r>
              <a:rPr spc="-315" dirty="0"/>
              <a:t> </a:t>
            </a:r>
            <a:r>
              <a:rPr spc="-155" dirty="0"/>
              <a:t>Base</a:t>
            </a:r>
            <a:r>
              <a:rPr spc="5" dirty="0"/>
              <a:t>d</a:t>
            </a:r>
            <a:r>
              <a:rPr spc="-315" dirty="0"/>
              <a:t> </a:t>
            </a:r>
            <a:r>
              <a:rPr spc="-150" dirty="0"/>
              <a:t>o</a:t>
            </a:r>
            <a:r>
              <a:rPr spc="5" dirty="0"/>
              <a:t>n</a:t>
            </a:r>
            <a:r>
              <a:rPr spc="-310" dirty="0"/>
              <a:t> </a:t>
            </a:r>
            <a:r>
              <a:rPr spc="-155" dirty="0"/>
              <a:t>Roles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9923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65" dirty="0"/>
              <a:t>Our</a:t>
            </a:r>
            <a:r>
              <a:rPr sz="6500" spc="-135" dirty="0"/>
              <a:t> </a:t>
            </a:r>
            <a:r>
              <a:rPr sz="6500" spc="120" dirty="0"/>
              <a:t>Example</a:t>
            </a:r>
            <a:endParaRPr sz="6500"/>
          </a:p>
        </p:txBody>
      </p:sp>
      <p:sp>
        <p:nvSpPr>
          <p:cNvPr id="3" name="object 3"/>
          <p:cNvSpPr/>
          <p:nvPr/>
        </p:nvSpPr>
        <p:spPr>
          <a:xfrm>
            <a:off x="8736816" y="4494455"/>
            <a:ext cx="2834005" cy="2319655"/>
          </a:xfrm>
          <a:custGeom>
            <a:avLst/>
            <a:gdLst/>
            <a:ahLst/>
            <a:cxnLst/>
            <a:rect l="l" t="t" r="r" b="b"/>
            <a:pathLst>
              <a:path w="2834004" h="2319654">
                <a:moveTo>
                  <a:pt x="2078132" y="0"/>
                </a:moveTo>
                <a:lnTo>
                  <a:pt x="758850" y="0"/>
                </a:lnTo>
                <a:lnTo>
                  <a:pt x="627215" y="406"/>
                </a:lnTo>
                <a:lnTo>
                  <a:pt x="571214" y="1371"/>
                </a:lnTo>
                <a:lnTo>
                  <a:pt x="520475" y="3250"/>
                </a:lnTo>
                <a:lnTo>
                  <a:pt x="474037" y="6348"/>
                </a:lnTo>
                <a:lnTo>
                  <a:pt x="430939" y="10970"/>
                </a:lnTo>
                <a:lnTo>
                  <a:pt x="390218" y="17420"/>
                </a:lnTo>
                <a:lnTo>
                  <a:pt x="350914" y="26003"/>
                </a:lnTo>
                <a:lnTo>
                  <a:pt x="312064" y="37024"/>
                </a:lnTo>
                <a:lnTo>
                  <a:pt x="265446" y="56960"/>
                </a:lnTo>
                <a:lnTo>
                  <a:pt x="221689" y="81659"/>
                </a:lnTo>
                <a:lnTo>
                  <a:pt x="181110" y="110804"/>
                </a:lnTo>
                <a:lnTo>
                  <a:pt x="144026" y="144076"/>
                </a:lnTo>
                <a:lnTo>
                  <a:pt x="110753" y="181161"/>
                </a:lnTo>
                <a:lnTo>
                  <a:pt x="81609" y="221740"/>
                </a:lnTo>
                <a:lnTo>
                  <a:pt x="56910" y="265497"/>
                </a:lnTo>
                <a:lnTo>
                  <a:pt x="36974" y="312115"/>
                </a:lnTo>
                <a:lnTo>
                  <a:pt x="25952" y="350964"/>
                </a:lnTo>
                <a:lnTo>
                  <a:pt x="17363" y="390269"/>
                </a:lnTo>
                <a:lnTo>
                  <a:pt x="10906" y="430990"/>
                </a:lnTo>
                <a:lnTo>
                  <a:pt x="6278" y="474088"/>
                </a:lnTo>
                <a:lnTo>
                  <a:pt x="3199" y="519950"/>
                </a:lnTo>
                <a:lnTo>
                  <a:pt x="1320" y="570269"/>
                </a:lnTo>
                <a:lnTo>
                  <a:pt x="355" y="625685"/>
                </a:lnTo>
                <a:lnTo>
                  <a:pt x="0" y="687131"/>
                </a:lnTo>
                <a:lnTo>
                  <a:pt x="13" y="1632512"/>
                </a:lnTo>
                <a:lnTo>
                  <a:pt x="355" y="1692378"/>
                </a:lnTo>
                <a:lnTo>
                  <a:pt x="1320" y="1748379"/>
                </a:lnTo>
                <a:lnTo>
                  <a:pt x="3199" y="1799117"/>
                </a:lnTo>
                <a:lnTo>
                  <a:pt x="6329" y="1845850"/>
                </a:lnTo>
                <a:lnTo>
                  <a:pt x="10939" y="1888778"/>
                </a:lnTo>
                <a:lnTo>
                  <a:pt x="17377" y="1929411"/>
                </a:lnTo>
                <a:lnTo>
                  <a:pt x="25954" y="1968683"/>
                </a:lnTo>
                <a:lnTo>
                  <a:pt x="36974" y="2007528"/>
                </a:lnTo>
                <a:lnTo>
                  <a:pt x="56910" y="2054146"/>
                </a:lnTo>
                <a:lnTo>
                  <a:pt x="81609" y="2097903"/>
                </a:lnTo>
                <a:lnTo>
                  <a:pt x="110753" y="2138482"/>
                </a:lnTo>
                <a:lnTo>
                  <a:pt x="144026" y="2175567"/>
                </a:lnTo>
                <a:lnTo>
                  <a:pt x="181110" y="2208839"/>
                </a:lnTo>
                <a:lnTo>
                  <a:pt x="221689" y="2237984"/>
                </a:lnTo>
                <a:lnTo>
                  <a:pt x="265446" y="2262682"/>
                </a:lnTo>
                <a:lnTo>
                  <a:pt x="312064" y="2282619"/>
                </a:lnTo>
                <a:lnTo>
                  <a:pt x="350909" y="2293640"/>
                </a:lnTo>
                <a:lnTo>
                  <a:pt x="390181" y="2302223"/>
                </a:lnTo>
                <a:lnTo>
                  <a:pt x="430814" y="2308674"/>
                </a:lnTo>
                <a:lnTo>
                  <a:pt x="473742" y="2313295"/>
                </a:lnTo>
                <a:lnTo>
                  <a:pt x="519899" y="2316394"/>
                </a:lnTo>
                <a:lnTo>
                  <a:pt x="570218" y="2318273"/>
                </a:lnTo>
                <a:lnTo>
                  <a:pt x="625634" y="2319238"/>
                </a:lnTo>
                <a:lnTo>
                  <a:pt x="687081" y="2319593"/>
                </a:lnTo>
                <a:lnTo>
                  <a:pt x="755491" y="2319644"/>
                </a:lnTo>
                <a:lnTo>
                  <a:pt x="2074770" y="2319644"/>
                </a:lnTo>
                <a:lnTo>
                  <a:pt x="2206406" y="2319238"/>
                </a:lnTo>
                <a:lnTo>
                  <a:pt x="2262407" y="2318273"/>
                </a:lnTo>
                <a:lnTo>
                  <a:pt x="2313146" y="2316394"/>
                </a:lnTo>
                <a:lnTo>
                  <a:pt x="2359583" y="2313295"/>
                </a:lnTo>
                <a:lnTo>
                  <a:pt x="2402681" y="2308674"/>
                </a:lnTo>
                <a:lnTo>
                  <a:pt x="2443401" y="2302223"/>
                </a:lnTo>
                <a:lnTo>
                  <a:pt x="2482704" y="2293640"/>
                </a:lnTo>
                <a:lnTo>
                  <a:pt x="2521553" y="2282619"/>
                </a:lnTo>
                <a:lnTo>
                  <a:pt x="2568171" y="2262682"/>
                </a:lnTo>
                <a:lnTo>
                  <a:pt x="2611928" y="2237984"/>
                </a:lnTo>
                <a:lnTo>
                  <a:pt x="2652508" y="2208839"/>
                </a:lnTo>
                <a:lnTo>
                  <a:pt x="2689592" y="2175567"/>
                </a:lnTo>
                <a:lnTo>
                  <a:pt x="2722865" y="2138482"/>
                </a:lnTo>
                <a:lnTo>
                  <a:pt x="2752009" y="2097903"/>
                </a:lnTo>
                <a:lnTo>
                  <a:pt x="2776707" y="2054146"/>
                </a:lnTo>
                <a:lnTo>
                  <a:pt x="2796644" y="2007528"/>
                </a:lnTo>
                <a:lnTo>
                  <a:pt x="2807666" y="1968678"/>
                </a:lnTo>
                <a:lnTo>
                  <a:pt x="2816254" y="1929374"/>
                </a:lnTo>
                <a:lnTo>
                  <a:pt x="2822712" y="1888653"/>
                </a:lnTo>
                <a:lnTo>
                  <a:pt x="2827340" y="1845555"/>
                </a:lnTo>
                <a:lnTo>
                  <a:pt x="2830418" y="1799693"/>
                </a:lnTo>
                <a:lnTo>
                  <a:pt x="2832297" y="1749374"/>
                </a:lnTo>
                <a:lnTo>
                  <a:pt x="2833262" y="1693958"/>
                </a:lnTo>
                <a:lnTo>
                  <a:pt x="2833618" y="1632512"/>
                </a:lnTo>
                <a:lnTo>
                  <a:pt x="2833604" y="687131"/>
                </a:lnTo>
                <a:lnTo>
                  <a:pt x="2833262" y="627265"/>
                </a:lnTo>
                <a:lnTo>
                  <a:pt x="2832297" y="571264"/>
                </a:lnTo>
                <a:lnTo>
                  <a:pt x="2830418" y="520526"/>
                </a:lnTo>
                <a:lnTo>
                  <a:pt x="2827288" y="473793"/>
                </a:lnTo>
                <a:lnTo>
                  <a:pt x="2822679" y="430865"/>
                </a:lnTo>
                <a:lnTo>
                  <a:pt x="2816240" y="390232"/>
                </a:lnTo>
                <a:lnTo>
                  <a:pt x="2807664" y="350960"/>
                </a:lnTo>
                <a:lnTo>
                  <a:pt x="2796644" y="312115"/>
                </a:lnTo>
                <a:lnTo>
                  <a:pt x="2776707" y="265497"/>
                </a:lnTo>
                <a:lnTo>
                  <a:pt x="2752009" y="221740"/>
                </a:lnTo>
                <a:lnTo>
                  <a:pt x="2722865" y="181161"/>
                </a:lnTo>
                <a:lnTo>
                  <a:pt x="2689592" y="144076"/>
                </a:lnTo>
                <a:lnTo>
                  <a:pt x="2652508" y="110804"/>
                </a:lnTo>
                <a:lnTo>
                  <a:pt x="2611928" y="81659"/>
                </a:lnTo>
                <a:lnTo>
                  <a:pt x="2568171" y="56960"/>
                </a:lnTo>
                <a:lnTo>
                  <a:pt x="2521553" y="37024"/>
                </a:lnTo>
                <a:lnTo>
                  <a:pt x="2482709" y="26003"/>
                </a:lnTo>
                <a:lnTo>
                  <a:pt x="2443438" y="17420"/>
                </a:lnTo>
                <a:lnTo>
                  <a:pt x="2402806" y="10970"/>
                </a:lnTo>
                <a:lnTo>
                  <a:pt x="2359878" y="6348"/>
                </a:lnTo>
                <a:lnTo>
                  <a:pt x="2313722" y="3250"/>
                </a:lnTo>
                <a:lnTo>
                  <a:pt x="2263403" y="1371"/>
                </a:lnTo>
                <a:lnTo>
                  <a:pt x="2207988" y="406"/>
                </a:lnTo>
                <a:lnTo>
                  <a:pt x="2078132" y="0"/>
                </a:lnTo>
                <a:close/>
              </a:path>
            </a:pathLst>
          </a:custGeom>
          <a:solidFill>
            <a:srgbClr val="B081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6146" y="3612455"/>
            <a:ext cx="7581900" cy="4083685"/>
            <a:chOff x="1026146" y="3612455"/>
            <a:chExt cx="7581900" cy="40836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146" y="3612455"/>
              <a:ext cx="5936992" cy="40836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281" y="5508835"/>
              <a:ext cx="1605516" cy="2921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233091" y="5421689"/>
            <a:ext cx="185038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Home</a:t>
            </a:r>
            <a:r>
              <a:rPr kumimoji="0" sz="26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81233" y="3882469"/>
            <a:ext cx="1479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4950" y="6845730"/>
            <a:ext cx="35445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role:</a:t>
            </a:r>
            <a:r>
              <a:rPr kumimoji="0" sz="345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EMPLOYEE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09610" y="1454552"/>
            <a:ext cx="2834005" cy="2319655"/>
          </a:xfrm>
          <a:custGeom>
            <a:avLst/>
            <a:gdLst/>
            <a:ahLst/>
            <a:cxnLst/>
            <a:rect l="l" t="t" r="r" b="b"/>
            <a:pathLst>
              <a:path w="2834005" h="2319654">
                <a:moveTo>
                  <a:pt x="2078126" y="0"/>
                </a:moveTo>
                <a:lnTo>
                  <a:pt x="758847" y="0"/>
                </a:lnTo>
                <a:lnTo>
                  <a:pt x="627211" y="406"/>
                </a:lnTo>
                <a:lnTo>
                  <a:pt x="571210" y="1371"/>
                </a:lnTo>
                <a:lnTo>
                  <a:pt x="520471" y="3250"/>
                </a:lnTo>
                <a:lnTo>
                  <a:pt x="474034" y="6348"/>
                </a:lnTo>
                <a:lnTo>
                  <a:pt x="430936" y="10970"/>
                </a:lnTo>
                <a:lnTo>
                  <a:pt x="390216" y="17420"/>
                </a:lnTo>
                <a:lnTo>
                  <a:pt x="350913" y="26003"/>
                </a:lnTo>
                <a:lnTo>
                  <a:pt x="312065" y="37025"/>
                </a:lnTo>
                <a:lnTo>
                  <a:pt x="265446" y="56961"/>
                </a:lnTo>
                <a:lnTo>
                  <a:pt x="221689" y="81660"/>
                </a:lnTo>
                <a:lnTo>
                  <a:pt x="181110" y="110804"/>
                </a:lnTo>
                <a:lnTo>
                  <a:pt x="144025" y="144077"/>
                </a:lnTo>
                <a:lnTo>
                  <a:pt x="110753" y="181161"/>
                </a:lnTo>
                <a:lnTo>
                  <a:pt x="81609" y="221740"/>
                </a:lnTo>
                <a:lnTo>
                  <a:pt x="56910" y="265497"/>
                </a:lnTo>
                <a:lnTo>
                  <a:pt x="36974" y="312115"/>
                </a:lnTo>
                <a:lnTo>
                  <a:pt x="25952" y="350964"/>
                </a:lnTo>
                <a:lnTo>
                  <a:pt x="17363" y="390269"/>
                </a:lnTo>
                <a:lnTo>
                  <a:pt x="10906" y="430990"/>
                </a:lnTo>
                <a:lnTo>
                  <a:pt x="6278" y="474088"/>
                </a:lnTo>
                <a:lnTo>
                  <a:pt x="3199" y="519950"/>
                </a:lnTo>
                <a:lnTo>
                  <a:pt x="1320" y="570269"/>
                </a:lnTo>
                <a:lnTo>
                  <a:pt x="355" y="625685"/>
                </a:lnTo>
                <a:lnTo>
                  <a:pt x="0" y="687131"/>
                </a:lnTo>
                <a:lnTo>
                  <a:pt x="13" y="1632512"/>
                </a:lnTo>
                <a:lnTo>
                  <a:pt x="355" y="1692378"/>
                </a:lnTo>
                <a:lnTo>
                  <a:pt x="1320" y="1748379"/>
                </a:lnTo>
                <a:lnTo>
                  <a:pt x="3199" y="1799118"/>
                </a:lnTo>
                <a:lnTo>
                  <a:pt x="6329" y="1845850"/>
                </a:lnTo>
                <a:lnTo>
                  <a:pt x="10939" y="1888778"/>
                </a:lnTo>
                <a:lnTo>
                  <a:pt x="17377" y="1929411"/>
                </a:lnTo>
                <a:lnTo>
                  <a:pt x="25954" y="1968683"/>
                </a:lnTo>
                <a:lnTo>
                  <a:pt x="36974" y="2007528"/>
                </a:lnTo>
                <a:lnTo>
                  <a:pt x="56910" y="2054146"/>
                </a:lnTo>
                <a:lnTo>
                  <a:pt x="81609" y="2097903"/>
                </a:lnTo>
                <a:lnTo>
                  <a:pt x="110753" y="2138483"/>
                </a:lnTo>
                <a:lnTo>
                  <a:pt x="144025" y="2175567"/>
                </a:lnTo>
                <a:lnTo>
                  <a:pt x="181110" y="2208840"/>
                </a:lnTo>
                <a:lnTo>
                  <a:pt x="221689" y="2237984"/>
                </a:lnTo>
                <a:lnTo>
                  <a:pt x="265446" y="2262683"/>
                </a:lnTo>
                <a:lnTo>
                  <a:pt x="312065" y="2282619"/>
                </a:lnTo>
                <a:lnTo>
                  <a:pt x="350908" y="2293640"/>
                </a:lnTo>
                <a:lnTo>
                  <a:pt x="390179" y="2302223"/>
                </a:lnTo>
                <a:lnTo>
                  <a:pt x="430812" y="2308674"/>
                </a:lnTo>
                <a:lnTo>
                  <a:pt x="473739" y="2313295"/>
                </a:lnTo>
                <a:lnTo>
                  <a:pt x="519895" y="2316394"/>
                </a:lnTo>
                <a:lnTo>
                  <a:pt x="570214" y="2318273"/>
                </a:lnTo>
                <a:lnTo>
                  <a:pt x="625630" y="2319238"/>
                </a:lnTo>
                <a:lnTo>
                  <a:pt x="755486" y="2319644"/>
                </a:lnTo>
                <a:lnTo>
                  <a:pt x="2074765" y="2319644"/>
                </a:lnTo>
                <a:lnTo>
                  <a:pt x="2144176" y="2319593"/>
                </a:lnTo>
                <a:lnTo>
                  <a:pt x="2206401" y="2319238"/>
                </a:lnTo>
                <a:lnTo>
                  <a:pt x="2262403" y="2318273"/>
                </a:lnTo>
                <a:lnTo>
                  <a:pt x="2313142" y="2316394"/>
                </a:lnTo>
                <a:lnTo>
                  <a:pt x="2359580" y="2313295"/>
                </a:lnTo>
                <a:lnTo>
                  <a:pt x="2402679" y="2308674"/>
                </a:lnTo>
                <a:lnTo>
                  <a:pt x="2443401" y="2302223"/>
                </a:lnTo>
                <a:lnTo>
                  <a:pt x="2482706" y="2293640"/>
                </a:lnTo>
                <a:lnTo>
                  <a:pt x="2521558" y="2282619"/>
                </a:lnTo>
                <a:lnTo>
                  <a:pt x="2568176" y="2262683"/>
                </a:lnTo>
                <a:lnTo>
                  <a:pt x="2611934" y="2237984"/>
                </a:lnTo>
                <a:lnTo>
                  <a:pt x="2652513" y="2208840"/>
                </a:lnTo>
                <a:lnTo>
                  <a:pt x="2689597" y="2175567"/>
                </a:lnTo>
                <a:lnTo>
                  <a:pt x="2722870" y="2138483"/>
                </a:lnTo>
                <a:lnTo>
                  <a:pt x="2752014" y="2097903"/>
                </a:lnTo>
                <a:lnTo>
                  <a:pt x="2776712" y="2054146"/>
                </a:lnTo>
                <a:lnTo>
                  <a:pt x="2796649" y="2007528"/>
                </a:lnTo>
                <a:lnTo>
                  <a:pt x="2807671" y="1968678"/>
                </a:lnTo>
                <a:lnTo>
                  <a:pt x="2816259" y="1929374"/>
                </a:lnTo>
                <a:lnTo>
                  <a:pt x="2822717" y="1888654"/>
                </a:lnTo>
                <a:lnTo>
                  <a:pt x="2827345" y="1845555"/>
                </a:lnTo>
                <a:lnTo>
                  <a:pt x="2830423" y="1799694"/>
                </a:lnTo>
                <a:lnTo>
                  <a:pt x="2832303" y="1749374"/>
                </a:lnTo>
                <a:lnTo>
                  <a:pt x="2833268" y="1693959"/>
                </a:lnTo>
                <a:lnTo>
                  <a:pt x="2833623" y="1632512"/>
                </a:lnTo>
                <a:lnTo>
                  <a:pt x="2833610" y="687131"/>
                </a:lnTo>
                <a:lnTo>
                  <a:pt x="2833268" y="627265"/>
                </a:lnTo>
                <a:lnTo>
                  <a:pt x="2832303" y="571264"/>
                </a:lnTo>
                <a:lnTo>
                  <a:pt x="2830423" y="520526"/>
                </a:lnTo>
                <a:lnTo>
                  <a:pt x="2827294" y="473793"/>
                </a:lnTo>
                <a:lnTo>
                  <a:pt x="2822684" y="430865"/>
                </a:lnTo>
                <a:lnTo>
                  <a:pt x="2816245" y="390232"/>
                </a:lnTo>
                <a:lnTo>
                  <a:pt x="2807669" y="350960"/>
                </a:lnTo>
                <a:lnTo>
                  <a:pt x="2796649" y="312115"/>
                </a:lnTo>
                <a:lnTo>
                  <a:pt x="2776712" y="265497"/>
                </a:lnTo>
                <a:lnTo>
                  <a:pt x="2752014" y="221740"/>
                </a:lnTo>
                <a:lnTo>
                  <a:pt x="2722870" y="181161"/>
                </a:lnTo>
                <a:lnTo>
                  <a:pt x="2689597" y="144077"/>
                </a:lnTo>
                <a:lnTo>
                  <a:pt x="2652513" y="110804"/>
                </a:lnTo>
                <a:lnTo>
                  <a:pt x="2611934" y="81660"/>
                </a:lnTo>
                <a:lnTo>
                  <a:pt x="2568176" y="56961"/>
                </a:lnTo>
                <a:lnTo>
                  <a:pt x="2521558" y="37025"/>
                </a:lnTo>
                <a:lnTo>
                  <a:pt x="2482711" y="26003"/>
                </a:lnTo>
                <a:lnTo>
                  <a:pt x="2443438" y="17420"/>
                </a:lnTo>
                <a:lnTo>
                  <a:pt x="2402804" y="10970"/>
                </a:lnTo>
                <a:lnTo>
                  <a:pt x="2359875" y="6348"/>
                </a:lnTo>
                <a:lnTo>
                  <a:pt x="2313718" y="3250"/>
                </a:lnTo>
                <a:lnTo>
                  <a:pt x="2263399" y="1371"/>
                </a:lnTo>
                <a:lnTo>
                  <a:pt x="2207983" y="406"/>
                </a:lnTo>
                <a:lnTo>
                  <a:pt x="2146537" y="50"/>
                </a:lnTo>
                <a:lnTo>
                  <a:pt x="2078126" y="0"/>
                </a:lnTo>
                <a:close/>
              </a:path>
            </a:pathLst>
          </a:custGeom>
          <a:solidFill>
            <a:srgbClr val="3148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316675" y="1987238"/>
            <a:ext cx="1813560" cy="12026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ts val="305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Leadership  Retreat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Page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79501" y="824971"/>
            <a:ext cx="16878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/leaders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41830" y="3819644"/>
            <a:ext cx="33731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role:</a:t>
            </a:r>
            <a:r>
              <a:rPr kumimoji="0" sz="345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MANAGER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749676" y="2801997"/>
            <a:ext cx="2763520" cy="2369185"/>
            <a:chOff x="11749676" y="2801997"/>
            <a:chExt cx="2763520" cy="2369185"/>
          </a:xfrm>
        </p:grpSpPr>
        <p:sp>
          <p:nvSpPr>
            <p:cNvPr id="15" name="object 15"/>
            <p:cNvSpPr/>
            <p:nvPr/>
          </p:nvSpPr>
          <p:spPr>
            <a:xfrm>
              <a:off x="11749676" y="2923007"/>
              <a:ext cx="2624455" cy="2247900"/>
            </a:xfrm>
            <a:custGeom>
              <a:avLst/>
              <a:gdLst/>
              <a:ahLst/>
              <a:cxnLst/>
              <a:rect l="l" t="t" r="r" b="b"/>
              <a:pathLst>
                <a:path w="2624455" h="2247900">
                  <a:moveTo>
                    <a:pt x="33410" y="2235200"/>
                  </a:moveTo>
                  <a:lnTo>
                    <a:pt x="19546" y="2235200"/>
                  </a:lnTo>
                  <a:lnTo>
                    <a:pt x="15819" y="2247900"/>
                  </a:lnTo>
                  <a:lnTo>
                    <a:pt x="23441" y="2247900"/>
                  </a:lnTo>
                  <a:lnTo>
                    <a:pt x="33410" y="2235200"/>
                  </a:lnTo>
                  <a:close/>
                </a:path>
                <a:path w="2624455" h="2247900">
                  <a:moveTo>
                    <a:pt x="33410" y="2235200"/>
                  </a:moveTo>
                  <a:lnTo>
                    <a:pt x="23441" y="2247900"/>
                  </a:lnTo>
                  <a:lnTo>
                    <a:pt x="25655" y="2247900"/>
                  </a:lnTo>
                  <a:lnTo>
                    <a:pt x="33410" y="2235200"/>
                  </a:lnTo>
                  <a:close/>
                </a:path>
                <a:path w="2624455" h="2247900">
                  <a:moveTo>
                    <a:pt x="45269" y="2235200"/>
                  </a:moveTo>
                  <a:lnTo>
                    <a:pt x="33410" y="2235200"/>
                  </a:lnTo>
                  <a:lnTo>
                    <a:pt x="25655" y="2247900"/>
                  </a:lnTo>
                  <a:lnTo>
                    <a:pt x="36304" y="2247900"/>
                  </a:lnTo>
                  <a:lnTo>
                    <a:pt x="45269" y="2235200"/>
                  </a:lnTo>
                  <a:close/>
                </a:path>
                <a:path w="2624455" h="2247900">
                  <a:moveTo>
                    <a:pt x="36645" y="2222500"/>
                  </a:moveTo>
                  <a:lnTo>
                    <a:pt x="0" y="2222500"/>
                  </a:lnTo>
                  <a:lnTo>
                    <a:pt x="3012" y="2235200"/>
                  </a:lnTo>
                  <a:lnTo>
                    <a:pt x="33102" y="2235200"/>
                  </a:lnTo>
                  <a:lnTo>
                    <a:pt x="36645" y="2222500"/>
                  </a:lnTo>
                  <a:close/>
                </a:path>
                <a:path w="2624455" h="2247900">
                  <a:moveTo>
                    <a:pt x="45567" y="2222500"/>
                  </a:moveTo>
                  <a:lnTo>
                    <a:pt x="36645" y="2222500"/>
                  </a:lnTo>
                  <a:lnTo>
                    <a:pt x="37407" y="2235200"/>
                  </a:lnTo>
                  <a:lnTo>
                    <a:pt x="48142" y="2235200"/>
                  </a:lnTo>
                  <a:lnTo>
                    <a:pt x="45567" y="2222500"/>
                  </a:lnTo>
                  <a:close/>
                </a:path>
                <a:path w="2624455" h="2247900">
                  <a:moveTo>
                    <a:pt x="61513" y="2209800"/>
                  </a:moveTo>
                  <a:lnTo>
                    <a:pt x="972" y="2209800"/>
                  </a:lnTo>
                  <a:lnTo>
                    <a:pt x="3452" y="2222500"/>
                  </a:lnTo>
                  <a:lnTo>
                    <a:pt x="49317" y="2222500"/>
                  </a:lnTo>
                  <a:lnTo>
                    <a:pt x="61513" y="2209800"/>
                  </a:lnTo>
                  <a:close/>
                </a:path>
                <a:path w="2624455" h="2247900">
                  <a:moveTo>
                    <a:pt x="88637" y="2197100"/>
                  </a:moveTo>
                  <a:lnTo>
                    <a:pt x="82329" y="2197100"/>
                  </a:lnTo>
                  <a:lnTo>
                    <a:pt x="80413" y="2209800"/>
                  </a:lnTo>
                  <a:lnTo>
                    <a:pt x="63225" y="2209800"/>
                  </a:lnTo>
                  <a:lnTo>
                    <a:pt x="63366" y="2222500"/>
                  </a:lnTo>
                  <a:lnTo>
                    <a:pt x="72790" y="2222500"/>
                  </a:lnTo>
                  <a:lnTo>
                    <a:pt x="81641" y="2209800"/>
                  </a:lnTo>
                  <a:lnTo>
                    <a:pt x="88637" y="2197100"/>
                  </a:lnTo>
                  <a:close/>
                </a:path>
                <a:path w="2624455" h="2247900">
                  <a:moveTo>
                    <a:pt x="57576" y="2197100"/>
                  </a:moveTo>
                  <a:lnTo>
                    <a:pt x="3347" y="2197100"/>
                  </a:lnTo>
                  <a:lnTo>
                    <a:pt x="991" y="2209800"/>
                  </a:lnTo>
                  <a:lnTo>
                    <a:pt x="52005" y="2209800"/>
                  </a:lnTo>
                  <a:lnTo>
                    <a:pt x="57576" y="2197100"/>
                  </a:lnTo>
                  <a:close/>
                </a:path>
                <a:path w="2624455" h="2247900">
                  <a:moveTo>
                    <a:pt x="73172" y="2197100"/>
                  </a:moveTo>
                  <a:lnTo>
                    <a:pt x="62005" y="2197100"/>
                  </a:lnTo>
                  <a:lnTo>
                    <a:pt x="60382" y="2209800"/>
                  </a:lnTo>
                  <a:lnTo>
                    <a:pt x="71178" y="2209800"/>
                  </a:lnTo>
                  <a:lnTo>
                    <a:pt x="73172" y="2197100"/>
                  </a:lnTo>
                  <a:close/>
                </a:path>
                <a:path w="2624455" h="2247900">
                  <a:moveTo>
                    <a:pt x="65555" y="2184400"/>
                  </a:moveTo>
                  <a:lnTo>
                    <a:pt x="20337" y="2184400"/>
                  </a:lnTo>
                  <a:lnTo>
                    <a:pt x="16462" y="2197100"/>
                  </a:lnTo>
                  <a:lnTo>
                    <a:pt x="56539" y="2197100"/>
                  </a:lnTo>
                  <a:lnTo>
                    <a:pt x="65555" y="2184400"/>
                  </a:lnTo>
                  <a:close/>
                </a:path>
                <a:path w="2624455" h="2247900">
                  <a:moveTo>
                    <a:pt x="89292" y="2184400"/>
                  </a:moveTo>
                  <a:lnTo>
                    <a:pt x="65555" y="2184400"/>
                  </a:lnTo>
                  <a:lnTo>
                    <a:pt x="60937" y="2197100"/>
                  </a:lnTo>
                  <a:lnTo>
                    <a:pt x="88852" y="2197100"/>
                  </a:lnTo>
                  <a:lnTo>
                    <a:pt x="89292" y="2184400"/>
                  </a:lnTo>
                  <a:close/>
                </a:path>
                <a:path w="2624455" h="2247900">
                  <a:moveTo>
                    <a:pt x="93603" y="2185529"/>
                  </a:moveTo>
                  <a:lnTo>
                    <a:pt x="88852" y="2197100"/>
                  </a:lnTo>
                  <a:lnTo>
                    <a:pt x="92929" y="2197100"/>
                  </a:lnTo>
                  <a:lnTo>
                    <a:pt x="93603" y="2185529"/>
                  </a:lnTo>
                  <a:close/>
                </a:path>
                <a:path w="2624455" h="2247900">
                  <a:moveTo>
                    <a:pt x="99386" y="2184400"/>
                  </a:moveTo>
                  <a:lnTo>
                    <a:pt x="95836" y="2197100"/>
                  </a:lnTo>
                  <a:lnTo>
                    <a:pt x="100139" y="2197100"/>
                  </a:lnTo>
                  <a:lnTo>
                    <a:pt x="99386" y="2184400"/>
                  </a:lnTo>
                  <a:close/>
                </a:path>
                <a:path w="2624455" h="2247900">
                  <a:moveTo>
                    <a:pt x="94067" y="2184400"/>
                  </a:moveTo>
                  <a:lnTo>
                    <a:pt x="93669" y="2184400"/>
                  </a:lnTo>
                  <a:lnTo>
                    <a:pt x="93603" y="2185529"/>
                  </a:lnTo>
                  <a:lnTo>
                    <a:pt x="94067" y="2184400"/>
                  </a:lnTo>
                  <a:close/>
                </a:path>
                <a:path w="2624455" h="2247900">
                  <a:moveTo>
                    <a:pt x="33543" y="2171700"/>
                  </a:moveTo>
                  <a:lnTo>
                    <a:pt x="28275" y="2184400"/>
                  </a:lnTo>
                  <a:lnTo>
                    <a:pt x="39019" y="2184400"/>
                  </a:lnTo>
                  <a:lnTo>
                    <a:pt x="33543" y="2171700"/>
                  </a:lnTo>
                  <a:close/>
                </a:path>
                <a:path w="2624455" h="2247900">
                  <a:moveTo>
                    <a:pt x="48537" y="2164612"/>
                  </a:moveTo>
                  <a:lnTo>
                    <a:pt x="46298" y="2171700"/>
                  </a:lnTo>
                  <a:lnTo>
                    <a:pt x="43861" y="2184400"/>
                  </a:lnTo>
                  <a:lnTo>
                    <a:pt x="70005" y="2184400"/>
                  </a:lnTo>
                  <a:lnTo>
                    <a:pt x="83085" y="2172785"/>
                  </a:lnTo>
                  <a:lnTo>
                    <a:pt x="82417" y="2171700"/>
                  </a:lnTo>
                  <a:lnTo>
                    <a:pt x="49922" y="2171700"/>
                  </a:lnTo>
                  <a:lnTo>
                    <a:pt x="48537" y="2164612"/>
                  </a:lnTo>
                  <a:close/>
                </a:path>
                <a:path w="2624455" h="2247900">
                  <a:moveTo>
                    <a:pt x="112131" y="2171700"/>
                  </a:moveTo>
                  <a:lnTo>
                    <a:pt x="84308" y="2171700"/>
                  </a:lnTo>
                  <a:lnTo>
                    <a:pt x="83085" y="2172785"/>
                  </a:lnTo>
                  <a:lnTo>
                    <a:pt x="90236" y="2184400"/>
                  </a:lnTo>
                  <a:lnTo>
                    <a:pt x="102934" y="2184400"/>
                  </a:lnTo>
                  <a:lnTo>
                    <a:pt x="111845" y="2172785"/>
                  </a:lnTo>
                  <a:lnTo>
                    <a:pt x="112131" y="2171700"/>
                  </a:lnTo>
                  <a:close/>
                </a:path>
                <a:path w="2624455" h="2247900">
                  <a:moveTo>
                    <a:pt x="111932" y="2172672"/>
                  </a:moveTo>
                  <a:lnTo>
                    <a:pt x="109040" y="2184400"/>
                  </a:lnTo>
                  <a:lnTo>
                    <a:pt x="109531" y="2184400"/>
                  </a:lnTo>
                  <a:lnTo>
                    <a:pt x="111932" y="2172672"/>
                  </a:lnTo>
                  <a:close/>
                </a:path>
                <a:path w="2624455" h="2247900">
                  <a:moveTo>
                    <a:pt x="84308" y="2171700"/>
                  </a:moveTo>
                  <a:lnTo>
                    <a:pt x="82417" y="2171700"/>
                  </a:lnTo>
                  <a:lnTo>
                    <a:pt x="83085" y="2172785"/>
                  </a:lnTo>
                  <a:lnTo>
                    <a:pt x="84308" y="2171700"/>
                  </a:lnTo>
                  <a:close/>
                </a:path>
                <a:path w="2624455" h="2247900">
                  <a:moveTo>
                    <a:pt x="112131" y="2171700"/>
                  </a:moveTo>
                  <a:lnTo>
                    <a:pt x="111877" y="2172744"/>
                  </a:lnTo>
                  <a:lnTo>
                    <a:pt x="112131" y="2171700"/>
                  </a:lnTo>
                  <a:close/>
                </a:path>
                <a:path w="2624455" h="2247900">
                  <a:moveTo>
                    <a:pt x="127326" y="2146300"/>
                  </a:moveTo>
                  <a:lnTo>
                    <a:pt x="74214" y="2146300"/>
                  </a:lnTo>
                  <a:lnTo>
                    <a:pt x="73368" y="2149906"/>
                  </a:lnTo>
                  <a:lnTo>
                    <a:pt x="73743" y="2159000"/>
                  </a:lnTo>
                  <a:lnTo>
                    <a:pt x="73301" y="2159000"/>
                  </a:lnTo>
                  <a:lnTo>
                    <a:pt x="76511" y="2171700"/>
                  </a:lnTo>
                  <a:lnTo>
                    <a:pt x="112131" y="2171700"/>
                  </a:lnTo>
                  <a:lnTo>
                    <a:pt x="111932" y="2172672"/>
                  </a:lnTo>
                  <a:lnTo>
                    <a:pt x="122421" y="2159000"/>
                  </a:lnTo>
                  <a:lnTo>
                    <a:pt x="127326" y="2146300"/>
                  </a:lnTo>
                  <a:close/>
                </a:path>
                <a:path w="2624455" h="2247900">
                  <a:moveTo>
                    <a:pt x="73219" y="2146300"/>
                  </a:moveTo>
                  <a:lnTo>
                    <a:pt x="67394" y="2146300"/>
                  </a:lnTo>
                  <a:lnTo>
                    <a:pt x="60840" y="2159000"/>
                  </a:lnTo>
                  <a:lnTo>
                    <a:pt x="52414" y="2159000"/>
                  </a:lnTo>
                  <a:lnTo>
                    <a:pt x="49922" y="2171700"/>
                  </a:lnTo>
                  <a:lnTo>
                    <a:pt x="70153" y="2171700"/>
                  </a:lnTo>
                  <a:lnTo>
                    <a:pt x="71235" y="2159000"/>
                  </a:lnTo>
                  <a:lnTo>
                    <a:pt x="73368" y="2149906"/>
                  </a:lnTo>
                  <a:lnTo>
                    <a:pt x="73219" y="2146300"/>
                  </a:lnTo>
                  <a:close/>
                </a:path>
                <a:path w="2624455" h="2247900">
                  <a:moveTo>
                    <a:pt x="73368" y="2149906"/>
                  </a:moveTo>
                  <a:lnTo>
                    <a:pt x="71235" y="2159000"/>
                  </a:lnTo>
                  <a:lnTo>
                    <a:pt x="70153" y="2171700"/>
                  </a:lnTo>
                  <a:lnTo>
                    <a:pt x="76511" y="2171700"/>
                  </a:lnTo>
                  <a:lnTo>
                    <a:pt x="73301" y="2159000"/>
                  </a:lnTo>
                  <a:lnTo>
                    <a:pt x="73743" y="2159000"/>
                  </a:lnTo>
                  <a:lnTo>
                    <a:pt x="73368" y="2149906"/>
                  </a:lnTo>
                  <a:close/>
                </a:path>
                <a:path w="2624455" h="2247900">
                  <a:moveTo>
                    <a:pt x="122651" y="2159405"/>
                  </a:moveTo>
                  <a:lnTo>
                    <a:pt x="127668" y="2171700"/>
                  </a:lnTo>
                  <a:lnTo>
                    <a:pt x="129616" y="2171700"/>
                  </a:lnTo>
                  <a:lnTo>
                    <a:pt x="122651" y="2159405"/>
                  </a:lnTo>
                  <a:close/>
                </a:path>
                <a:path w="2624455" h="2247900">
                  <a:moveTo>
                    <a:pt x="50310" y="2159000"/>
                  </a:moveTo>
                  <a:lnTo>
                    <a:pt x="47440" y="2159000"/>
                  </a:lnTo>
                  <a:lnTo>
                    <a:pt x="48537" y="2164612"/>
                  </a:lnTo>
                  <a:lnTo>
                    <a:pt x="50310" y="2159000"/>
                  </a:lnTo>
                  <a:close/>
                </a:path>
                <a:path w="2624455" h="2247900">
                  <a:moveTo>
                    <a:pt x="122485" y="2159000"/>
                  </a:moveTo>
                  <a:lnTo>
                    <a:pt x="122651" y="2159405"/>
                  </a:lnTo>
                  <a:lnTo>
                    <a:pt x="122485" y="2159000"/>
                  </a:lnTo>
                  <a:close/>
                </a:path>
                <a:path w="2624455" h="2247900">
                  <a:moveTo>
                    <a:pt x="135040" y="2146300"/>
                  </a:moveTo>
                  <a:lnTo>
                    <a:pt x="133249" y="2146300"/>
                  </a:lnTo>
                  <a:lnTo>
                    <a:pt x="129689" y="2159000"/>
                  </a:lnTo>
                  <a:lnTo>
                    <a:pt x="135040" y="2146300"/>
                  </a:lnTo>
                  <a:close/>
                </a:path>
                <a:path w="2624455" h="2247900">
                  <a:moveTo>
                    <a:pt x="147615" y="2108200"/>
                  </a:moveTo>
                  <a:lnTo>
                    <a:pt x="117582" y="2108200"/>
                  </a:lnTo>
                  <a:lnTo>
                    <a:pt x="124658" y="2120900"/>
                  </a:lnTo>
                  <a:lnTo>
                    <a:pt x="96212" y="2120900"/>
                  </a:lnTo>
                  <a:lnTo>
                    <a:pt x="94088" y="2133600"/>
                  </a:lnTo>
                  <a:lnTo>
                    <a:pt x="92809" y="2146300"/>
                  </a:lnTo>
                  <a:lnTo>
                    <a:pt x="152198" y="2146300"/>
                  </a:lnTo>
                  <a:lnTo>
                    <a:pt x="156188" y="2133600"/>
                  </a:lnTo>
                  <a:lnTo>
                    <a:pt x="138205" y="2133600"/>
                  </a:lnTo>
                  <a:lnTo>
                    <a:pt x="147615" y="2108200"/>
                  </a:lnTo>
                  <a:close/>
                </a:path>
                <a:path w="2624455" h="2247900">
                  <a:moveTo>
                    <a:pt x="176726" y="2108200"/>
                  </a:moveTo>
                  <a:lnTo>
                    <a:pt x="158327" y="2108200"/>
                  </a:lnTo>
                  <a:lnTo>
                    <a:pt x="148483" y="2120900"/>
                  </a:lnTo>
                  <a:lnTo>
                    <a:pt x="138205" y="2133600"/>
                  </a:lnTo>
                  <a:lnTo>
                    <a:pt x="156188" y="2133600"/>
                  </a:lnTo>
                  <a:lnTo>
                    <a:pt x="159947" y="2120900"/>
                  </a:lnTo>
                  <a:lnTo>
                    <a:pt x="173007" y="2120900"/>
                  </a:lnTo>
                  <a:lnTo>
                    <a:pt x="176726" y="2108200"/>
                  </a:lnTo>
                  <a:close/>
                </a:path>
                <a:path w="2624455" h="2247900">
                  <a:moveTo>
                    <a:pt x="179062" y="2120900"/>
                  </a:moveTo>
                  <a:lnTo>
                    <a:pt x="159947" y="2120900"/>
                  </a:lnTo>
                  <a:lnTo>
                    <a:pt x="167070" y="2133600"/>
                  </a:lnTo>
                  <a:lnTo>
                    <a:pt x="175233" y="2133600"/>
                  </a:lnTo>
                  <a:lnTo>
                    <a:pt x="179062" y="2120900"/>
                  </a:lnTo>
                  <a:close/>
                </a:path>
                <a:path w="2624455" h="2247900">
                  <a:moveTo>
                    <a:pt x="117582" y="2108200"/>
                  </a:moveTo>
                  <a:lnTo>
                    <a:pt x="108344" y="2108200"/>
                  </a:lnTo>
                  <a:lnTo>
                    <a:pt x="108758" y="2120900"/>
                  </a:lnTo>
                  <a:lnTo>
                    <a:pt x="112607" y="2120900"/>
                  </a:lnTo>
                  <a:lnTo>
                    <a:pt x="117582" y="2108200"/>
                  </a:lnTo>
                  <a:close/>
                </a:path>
                <a:path w="2624455" h="2247900">
                  <a:moveTo>
                    <a:pt x="188393" y="2108200"/>
                  </a:moveTo>
                  <a:lnTo>
                    <a:pt x="186338" y="2120900"/>
                  </a:lnTo>
                  <a:lnTo>
                    <a:pt x="188996" y="2120900"/>
                  </a:lnTo>
                  <a:lnTo>
                    <a:pt x="188393" y="2108200"/>
                  </a:lnTo>
                  <a:close/>
                </a:path>
                <a:path w="2624455" h="2247900">
                  <a:moveTo>
                    <a:pt x="195336" y="2095500"/>
                  </a:moveTo>
                  <a:lnTo>
                    <a:pt x="126246" y="2095500"/>
                  </a:lnTo>
                  <a:lnTo>
                    <a:pt x="122045" y="2108200"/>
                  </a:lnTo>
                  <a:lnTo>
                    <a:pt x="194829" y="2108200"/>
                  </a:lnTo>
                  <a:lnTo>
                    <a:pt x="195336" y="2095500"/>
                  </a:lnTo>
                  <a:close/>
                </a:path>
                <a:path w="2624455" h="2247900">
                  <a:moveTo>
                    <a:pt x="190870" y="2082800"/>
                  </a:moveTo>
                  <a:lnTo>
                    <a:pt x="148716" y="2082800"/>
                  </a:lnTo>
                  <a:lnTo>
                    <a:pt x="149487" y="2095500"/>
                  </a:lnTo>
                  <a:lnTo>
                    <a:pt x="191829" y="2095500"/>
                  </a:lnTo>
                  <a:lnTo>
                    <a:pt x="190870" y="2082800"/>
                  </a:lnTo>
                  <a:close/>
                </a:path>
                <a:path w="2624455" h="2247900">
                  <a:moveTo>
                    <a:pt x="204270" y="2082800"/>
                  </a:moveTo>
                  <a:lnTo>
                    <a:pt x="194785" y="2082800"/>
                  </a:lnTo>
                  <a:lnTo>
                    <a:pt x="191829" y="2095500"/>
                  </a:lnTo>
                  <a:lnTo>
                    <a:pt x="203477" y="2095500"/>
                  </a:lnTo>
                  <a:lnTo>
                    <a:pt x="204270" y="2082800"/>
                  </a:lnTo>
                  <a:close/>
                </a:path>
                <a:path w="2624455" h="2247900">
                  <a:moveTo>
                    <a:pt x="235201" y="2057400"/>
                  </a:moveTo>
                  <a:lnTo>
                    <a:pt x="179824" y="2057400"/>
                  </a:lnTo>
                  <a:lnTo>
                    <a:pt x="179457" y="2070100"/>
                  </a:lnTo>
                  <a:lnTo>
                    <a:pt x="166463" y="2070100"/>
                  </a:lnTo>
                  <a:lnTo>
                    <a:pt x="152525" y="2082800"/>
                  </a:lnTo>
                  <a:lnTo>
                    <a:pt x="230660" y="2082800"/>
                  </a:lnTo>
                  <a:lnTo>
                    <a:pt x="233209" y="2070100"/>
                  </a:lnTo>
                  <a:lnTo>
                    <a:pt x="235201" y="2057400"/>
                  </a:lnTo>
                  <a:close/>
                </a:path>
                <a:path w="2624455" h="2247900">
                  <a:moveTo>
                    <a:pt x="237614" y="2074282"/>
                  </a:moveTo>
                  <a:lnTo>
                    <a:pt x="234419" y="2082800"/>
                  </a:lnTo>
                  <a:lnTo>
                    <a:pt x="237319" y="2082800"/>
                  </a:lnTo>
                  <a:lnTo>
                    <a:pt x="237614" y="2074282"/>
                  </a:lnTo>
                  <a:close/>
                </a:path>
                <a:path w="2624455" h="2247900">
                  <a:moveTo>
                    <a:pt x="239183" y="2070100"/>
                  </a:moveTo>
                  <a:lnTo>
                    <a:pt x="237614" y="2074282"/>
                  </a:lnTo>
                  <a:lnTo>
                    <a:pt x="237319" y="2082800"/>
                  </a:lnTo>
                  <a:lnTo>
                    <a:pt x="238492" y="2079960"/>
                  </a:lnTo>
                  <a:lnTo>
                    <a:pt x="239183" y="2070100"/>
                  </a:lnTo>
                  <a:close/>
                </a:path>
                <a:path w="2624455" h="2247900">
                  <a:moveTo>
                    <a:pt x="238492" y="2079960"/>
                  </a:moveTo>
                  <a:lnTo>
                    <a:pt x="237319" y="2082800"/>
                  </a:lnTo>
                  <a:lnTo>
                    <a:pt x="238293" y="2082800"/>
                  </a:lnTo>
                  <a:lnTo>
                    <a:pt x="238492" y="2079960"/>
                  </a:lnTo>
                  <a:close/>
                </a:path>
                <a:path w="2624455" h="2247900">
                  <a:moveTo>
                    <a:pt x="242565" y="2070100"/>
                  </a:moveTo>
                  <a:lnTo>
                    <a:pt x="239183" y="2070100"/>
                  </a:lnTo>
                  <a:lnTo>
                    <a:pt x="238492" y="2079960"/>
                  </a:lnTo>
                  <a:lnTo>
                    <a:pt x="242565" y="2070100"/>
                  </a:lnTo>
                  <a:close/>
                </a:path>
                <a:path w="2624455" h="2247900">
                  <a:moveTo>
                    <a:pt x="239183" y="2070100"/>
                  </a:moveTo>
                  <a:lnTo>
                    <a:pt x="237759" y="2070100"/>
                  </a:lnTo>
                  <a:lnTo>
                    <a:pt x="237614" y="2074282"/>
                  </a:lnTo>
                  <a:lnTo>
                    <a:pt x="239183" y="2070100"/>
                  </a:lnTo>
                  <a:close/>
                </a:path>
                <a:path w="2624455" h="2247900">
                  <a:moveTo>
                    <a:pt x="179824" y="2057400"/>
                  </a:moveTo>
                  <a:lnTo>
                    <a:pt x="177536" y="2057400"/>
                  </a:lnTo>
                  <a:lnTo>
                    <a:pt x="174853" y="2070100"/>
                  </a:lnTo>
                  <a:lnTo>
                    <a:pt x="179457" y="2070100"/>
                  </a:lnTo>
                  <a:lnTo>
                    <a:pt x="179824" y="2057400"/>
                  </a:lnTo>
                  <a:close/>
                </a:path>
                <a:path w="2624455" h="2247900">
                  <a:moveTo>
                    <a:pt x="244777" y="2057400"/>
                  </a:moveTo>
                  <a:lnTo>
                    <a:pt x="235201" y="2057400"/>
                  </a:lnTo>
                  <a:lnTo>
                    <a:pt x="236523" y="2070100"/>
                  </a:lnTo>
                  <a:lnTo>
                    <a:pt x="244208" y="2070100"/>
                  </a:lnTo>
                  <a:lnTo>
                    <a:pt x="244777" y="2057400"/>
                  </a:lnTo>
                  <a:close/>
                </a:path>
                <a:path w="2624455" h="2247900">
                  <a:moveTo>
                    <a:pt x="240578" y="2044700"/>
                  </a:moveTo>
                  <a:lnTo>
                    <a:pt x="181832" y="2044700"/>
                  </a:lnTo>
                  <a:lnTo>
                    <a:pt x="180881" y="2057400"/>
                  </a:lnTo>
                  <a:lnTo>
                    <a:pt x="237399" y="2057400"/>
                  </a:lnTo>
                  <a:lnTo>
                    <a:pt x="240578" y="2044700"/>
                  </a:lnTo>
                  <a:close/>
                </a:path>
                <a:path w="2624455" h="2247900">
                  <a:moveTo>
                    <a:pt x="246209" y="2044700"/>
                  </a:moveTo>
                  <a:lnTo>
                    <a:pt x="243134" y="2057400"/>
                  </a:lnTo>
                  <a:lnTo>
                    <a:pt x="245581" y="2057400"/>
                  </a:lnTo>
                  <a:lnTo>
                    <a:pt x="246209" y="2044700"/>
                  </a:lnTo>
                  <a:close/>
                </a:path>
                <a:path w="2624455" h="2247900">
                  <a:moveTo>
                    <a:pt x="271014" y="2044700"/>
                  </a:moveTo>
                  <a:lnTo>
                    <a:pt x="257122" y="2044700"/>
                  </a:lnTo>
                  <a:lnTo>
                    <a:pt x="261609" y="2057400"/>
                  </a:lnTo>
                  <a:lnTo>
                    <a:pt x="271014" y="2044700"/>
                  </a:lnTo>
                  <a:close/>
                </a:path>
                <a:path w="2624455" h="2247900">
                  <a:moveTo>
                    <a:pt x="251863" y="2032000"/>
                  </a:moveTo>
                  <a:lnTo>
                    <a:pt x="206325" y="2032000"/>
                  </a:lnTo>
                  <a:lnTo>
                    <a:pt x="204822" y="2044700"/>
                  </a:lnTo>
                  <a:lnTo>
                    <a:pt x="252309" y="2044700"/>
                  </a:lnTo>
                  <a:lnTo>
                    <a:pt x="251863" y="2032000"/>
                  </a:lnTo>
                  <a:close/>
                </a:path>
                <a:path w="2624455" h="2247900">
                  <a:moveTo>
                    <a:pt x="266265" y="2032000"/>
                  </a:moveTo>
                  <a:lnTo>
                    <a:pt x="253367" y="2032000"/>
                  </a:lnTo>
                  <a:lnTo>
                    <a:pt x="252309" y="2044700"/>
                  </a:lnTo>
                  <a:lnTo>
                    <a:pt x="265098" y="2044700"/>
                  </a:lnTo>
                  <a:lnTo>
                    <a:pt x="266265" y="2032000"/>
                  </a:lnTo>
                  <a:close/>
                </a:path>
                <a:path w="2624455" h="2247900">
                  <a:moveTo>
                    <a:pt x="279195" y="2032000"/>
                  </a:moveTo>
                  <a:lnTo>
                    <a:pt x="272850" y="2032000"/>
                  </a:lnTo>
                  <a:lnTo>
                    <a:pt x="265098" y="2044700"/>
                  </a:lnTo>
                  <a:lnTo>
                    <a:pt x="281164" y="2044700"/>
                  </a:lnTo>
                  <a:lnTo>
                    <a:pt x="279195" y="2032000"/>
                  </a:lnTo>
                  <a:close/>
                </a:path>
                <a:path w="2624455" h="2247900">
                  <a:moveTo>
                    <a:pt x="202294" y="2019300"/>
                  </a:moveTo>
                  <a:lnTo>
                    <a:pt x="201812" y="2032000"/>
                  </a:lnTo>
                  <a:lnTo>
                    <a:pt x="207037" y="2032000"/>
                  </a:lnTo>
                  <a:lnTo>
                    <a:pt x="202294" y="2019300"/>
                  </a:lnTo>
                  <a:close/>
                </a:path>
                <a:path w="2624455" h="2247900">
                  <a:moveTo>
                    <a:pt x="233508" y="2006600"/>
                  </a:moveTo>
                  <a:lnTo>
                    <a:pt x="214857" y="2019300"/>
                  </a:lnTo>
                  <a:lnTo>
                    <a:pt x="210736" y="2032000"/>
                  </a:lnTo>
                  <a:lnTo>
                    <a:pt x="264921" y="2032000"/>
                  </a:lnTo>
                  <a:lnTo>
                    <a:pt x="262328" y="2019300"/>
                  </a:lnTo>
                  <a:lnTo>
                    <a:pt x="230625" y="2019300"/>
                  </a:lnTo>
                  <a:lnTo>
                    <a:pt x="233508" y="2006600"/>
                  </a:lnTo>
                  <a:close/>
                </a:path>
                <a:path w="2624455" h="2247900">
                  <a:moveTo>
                    <a:pt x="282679" y="2019300"/>
                  </a:moveTo>
                  <a:lnTo>
                    <a:pt x="266125" y="2019300"/>
                  </a:lnTo>
                  <a:lnTo>
                    <a:pt x="264921" y="2032000"/>
                  </a:lnTo>
                  <a:lnTo>
                    <a:pt x="276954" y="2032000"/>
                  </a:lnTo>
                  <a:lnTo>
                    <a:pt x="280386" y="2027332"/>
                  </a:lnTo>
                  <a:lnTo>
                    <a:pt x="282679" y="2019300"/>
                  </a:lnTo>
                  <a:close/>
                </a:path>
                <a:path w="2624455" h="2247900">
                  <a:moveTo>
                    <a:pt x="282575" y="2024355"/>
                  </a:moveTo>
                  <a:lnTo>
                    <a:pt x="280386" y="2027332"/>
                  </a:lnTo>
                  <a:lnTo>
                    <a:pt x="279054" y="2032000"/>
                  </a:lnTo>
                  <a:lnTo>
                    <a:pt x="282417" y="2032000"/>
                  </a:lnTo>
                  <a:lnTo>
                    <a:pt x="282575" y="2024355"/>
                  </a:lnTo>
                  <a:close/>
                </a:path>
                <a:path w="2624455" h="2247900">
                  <a:moveTo>
                    <a:pt x="291370" y="2019300"/>
                  </a:moveTo>
                  <a:lnTo>
                    <a:pt x="286042" y="2032000"/>
                  </a:lnTo>
                  <a:lnTo>
                    <a:pt x="294200" y="2032000"/>
                  </a:lnTo>
                  <a:lnTo>
                    <a:pt x="291370" y="2019300"/>
                  </a:lnTo>
                  <a:close/>
                </a:path>
                <a:path w="2624455" h="2247900">
                  <a:moveTo>
                    <a:pt x="291953" y="2006600"/>
                  </a:moveTo>
                  <a:lnTo>
                    <a:pt x="237674" y="2006600"/>
                  </a:lnTo>
                  <a:lnTo>
                    <a:pt x="230625" y="2019300"/>
                  </a:lnTo>
                  <a:lnTo>
                    <a:pt x="282679" y="2019300"/>
                  </a:lnTo>
                  <a:lnTo>
                    <a:pt x="282575" y="2024355"/>
                  </a:lnTo>
                  <a:lnTo>
                    <a:pt x="286292" y="2019300"/>
                  </a:lnTo>
                  <a:lnTo>
                    <a:pt x="291953" y="2006600"/>
                  </a:lnTo>
                  <a:close/>
                </a:path>
                <a:path w="2624455" h="2247900">
                  <a:moveTo>
                    <a:pt x="297218" y="2006600"/>
                  </a:moveTo>
                  <a:lnTo>
                    <a:pt x="295799" y="2006600"/>
                  </a:lnTo>
                  <a:lnTo>
                    <a:pt x="299396" y="2019300"/>
                  </a:lnTo>
                  <a:lnTo>
                    <a:pt x="297218" y="2006600"/>
                  </a:lnTo>
                  <a:close/>
                </a:path>
                <a:path w="2624455" h="2247900">
                  <a:moveTo>
                    <a:pt x="317674" y="2006600"/>
                  </a:moveTo>
                  <a:lnTo>
                    <a:pt x="306289" y="2006600"/>
                  </a:lnTo>
                  <a:lnTo>
                    <a:pt x="310804" y="2019300"/>
                  </a:lnTo>
                  <a:lnTo>
                    <a:pt x="317674" y="2006600"/>
                  </a:lnTo>
                  <a:close/>
                </a:path>
                <a:path w="2624455" h="2247900">
                  <a:moveTo>
                    <a:pt x="303767" y="1981200"/>
                  </a:moveTo>
                  <a:lnTo>
                    <a:pt x="271737" y="1981200"/>
                  </a:lnTo>
                  <a:lnTo>
                    <a:pt x="260418" y="1993900"/>
                  </a:lnTo>
                  <a:lnTo>
                    <a:pt x="239028" y="2006600"/>
                  </a:lnTo>
                  <a:lnTo>
                    <a:pt x="295799" y="2006600"/>
                  </a:lnTo>
                  <a:lnTo>
                    <a:pt x="295514" y="1993900"/>
                  </a:lnTo>
                  <a:lnTo>
                    <a:pt x="296605" y="1993900"/>
                  </a:lnTo>
                  <a:lnTo>
                    <a:pt x="303767" y="1981200"/>
                  </a:lnTo>
                  <a:close/>
                </a:path>
                <a:path w="2624455" h="2247900">
                  <a:moveTo>
                    <a:pt x="314825" y="1993900"/>
                  </a:moveTo>
                  <a:lnTo>
                    <a:pt x="307684" y="2006600"/>
                  </a:lnTo>
                  <a:lnTo>
                    <a:pt x="312333" y="2006600"/>
                  </a:lnTo>
                  <a:lnTo>
                    <a:pt x="314825" y="1993900"/>
                  </a:lnTo>
                  <a:close/>
                </a:path>
                <a:path w="2624455" h="2247900">
                  <a:moveTo>
                    <a:pt x="317620" y="1981200"/>
                  </a:moveTo>
                  <a:lnTo>
                    <a:pt x="313509" y="1981200"/>
                  </a:lnTo>
                  <a:lnTo>
                    <a:pt x="305487" y="1993900"/>
                  </a:lnTo>
                  <a:lnTo>
                    <a:pt x="306332" y="1993900"/>
                  </a:lnTo>
                  <a:lnTo>
                    <a:pt x="317620" y="1981200"/>
                  </a:lnTo>
                  <a:close/>
                </a:path>
                <a:path w="2624455" h="2247900">
                  <a:moveTo>
                    <a:pt x="330382" y="1981200"/>
                  </a:moveTo>
                  <a:lnTo>
                    <a:pt x="317620" y="1981200"/>
                  </a:lnTo>
                  <a:lnTo>
                    <a:pt x="319501" y="1993900"/>
                  </a:lnTo>
                  <a:lnTo>
                    <a:pt x="324234" y="1993900"/>
                  </a:lnTo>
                  <a:lnTo>
                    <a:pt x="330382" y="1981200"/>
                  </a:lnTo>
                  <a:close/>
                </a:path>
                <a:path w="2624455" h="2247900">
                  <a:moveTo>
                    <a:pt x="342884" y="1981200"/>
                  </a:moveTo>
                  <a:lnTo>
                    <a:pt x="330382" y="1981200"/>
                  </a:lnTo>
                  <a:lnTo>
                    <a:pt x="336510" y="1993900"/>
                  </a:lnTo>
                  <a:lnTo>
                    <a:pt x="338024" y="1993900"/>
                  </a:lnTo>
                  <a:lnTo>
                    <a:pt x="342884" y="1981200"/>
                  </a:lnTo>
                  <a:close/>
                </a:path>
                <a:path w="2624455" h="2247900">
                  <a:moveTo>
                    <a:pt x="353759" y="1955800"/>
                  </a:moveTo>
                  <a:lnTo>
                    <a:pt x="298169" y="1955800"/>
                  </a:lnTo>
                  <a:lnTo>
                    <a:pt x="292930" y="1968500"/>
                  </a:lnTo>
                  <a:lnTo>
                    <a:pt x="289672" y="1968500"/>
                  </a:lnTo>
                  <a:lnTo>
                    <a:pt x="279885" y="1981200"/>
                  </a:lnTo>
                  <a:lnTo>
                    <a:pt x="333261" y="1981200"/>
                  </a:lnTo>
                  <a:lnTo>
                    <a:pt x="342207" y="1968500"/>
                  </a:lnTo>
                  <a:lnTo>
                    <a:pt x="353988" y="1956228"/>
                  </a:lnTo>
                  <a:lnTo>
                    <a:pt x="353759" y="1955800"/>
                  </a:lnTo>
                  <a:close/>
                </a:path>
                <a:path w="2624455" h="2247900">
                  <a:moveTo>
                    <a:pt x="354196" y="1956619"/>
                  </a:moveTo>
                  <a:lnTo>
                    <a:pt x="351253" y="1968500"/>
                  </a:lnTo>
                  <a:lnTo>
                    <a:pt x="360535" y="1968500"/>
                  </a:lnTo>
                  <a:lnTo>
                    <a:pt x="354196" y="1956619"/>
                  </a:lnTo>
                  <a:close/>
                </a:path>
                <a:path w="2624455" h="2247900">
                  <a:moveTo>
                    <a:pt x="368748" y="1955800"/>
                  </a:moveTo>
                  <a:lnTo>
                    <a:pt x="365849" y="1955800"/>
                  </a:lnTo>
                  <a:lnTo>
                    <a:pt x="360535" y="1968500"/>
                  </a:lnTo>
                  <a:lnTo>
                    <a:pt x="366721" y="1968500"/>
                  </a:lnTo>
                  <a:lnTo>
                    <a:pt x="368748" y="1955800"/>
                  </a:lnTo>
                  <a:close/>
                </a:path>
                <a:path w="2624455" h="2247900">
                  <a:moveTo>
                    <a:pt x="354399" y="1955800"/>
                  </a:moveTo>
                  <a:lnTo>
                    <a:pt x="353988" y="1956228"/>
                  </a:lnTo>
                  <a:lnTo>
                    <a:pt x="354196" y="1956619"/>
                  </a:lnTo>
                  <a:lnTo>
                    <a:pt x="354399" y="1955800"/>
                  </a:lnTo>
                  <a:close/>
                </a:path>
                <a:path w="2624455" h="2247900">
                  <a:moveTo>
                    <a:pt x="315589" y="1943100"/>
                  </a:moveTo>
                  <a:lnTo>
                    <a:pt x="311037" y="1943100"/>
                  </a:lnTo>
                  <a:lnTo>
                    <a:pt x="305232" y="1955800"/>
                  </a:lnTo>
                  <a:lnTo>
                    <a:pt x="315086" y="1955800"/>
                  </a:lnTo>
                  <a:lnTo>
                    <a:pt x="315589" y="1943100"/>
                  </a:lnTo>
                  <a:close/>
                </a:path>
                <a:path w="2624455" h="2247900">
                  <a:moveTo>
                    <a:pt x="370214" y="1943100"/>
                  </a:moveTo>
                  <a:lnTo>
                    <a:pt x="315589" y="1943100"/>
                  </a:lnTo>
                  <a:lnTo>
                    <a:pt x="315086" y="1955800"/>
                  </a:lnTo>
                  <a:lnTo>
                    <a:pt x="363326" y="1955800"/>
                  </a:lnTo>
                  <a:lnTo>
                    <a:pt x="370214" y="1943100"/>
                  </a:lnTo>
                  <a:close/>
                </a:path>
                <a:path w="2624455" h="2247900">
                  <a:moveTo>
                    <a:pt x="313819" y="1930400"/>
                  </a:moveTo>
                  <a:lnTo>
                    <a:pt x="312500" y="1943100"/>
                  </a:lnTo>
                  <a:lnTo>
                    <a:pt x="323662" y="1943100"/>
                  </a:lnTo>
                  <a:lnTo>
                    <a:pt x="313819" y="1930400"/>
                  </a:lnTo>
                  <a:close/>
                </a:path>
                <a:path w="2624455" h="2247900">
                  <a:moveTo>
                    <a:pt x="389744" y="1930400"/>
                  </a:moveTo>
                  <a:lnTo>
                    <a:pt x="327421" y="1930400"/>
                  </a:lnTo>
                  <a:lnTo>
                    <a:pt x="326479" y="1943100"/>
                  </a:lnTo>
                  <a:lnTo>
                    <a:pt x="383304" y="1943100"/>
                  </a:lnTo>
                  <a:lnTo>
                    <a:pt x="389744" y="1930400"/>
                  </a:lnTo>
                  <a:close/>
                </a:path>
                <a:path w="2624455" h="2247900">
                  <a:moveTo>
                    <a:pt x="392667" y="1917700"/>
                  </a:moveTo>
                  <a:lnTo>
                    <a:pt x="343109" y="1917700"/>
                  </a:lnTo>
                  <a:lnTo>
                    <a:pt x="343949" y="1930400"/>
                  </a:lnTo>
                  <a:lnTo>
                    <a:pt x="389744" y="1930400"/>
                  </a:lnTo>
                  <a:lnTo>
                    <a:pt x="394013" y="1943100"/>
                  </a:lnTo>
                  <a:lnTo>
                    <a:pt x="395907" y="1930400"/>
                  </a:lnTo>
                  <a:lnTo>
                    <a:pt x="395550" y="1921713"/>
                  </a:lnTo>
                  <a:lnTo>
                    <a:pt x="392667" y="1917700"/>
                  </a:lnTo>
                  <a:close/>
                </a:path>
                <a:path w="2624455" h="2247900">
                  <a:moveTo>
                    <a:pt x="371131" y="1892300"/>
                  </a:moveTo>
                  <a:lnTo>
                    <a:pt x="351263" y="1905000"/>
                  </a:lnTo>
                  <a:lnTo>
                    <a:pt x="340096" y="1917700"/>
                  </a:lnTo>
                  <a:lnTo>
                    <a:pt x="332055" y="1930400"/>
                  </a:lnTo>
                  <a:lnTo>
                    <a:pt x="339190" y="1930400"/>
                  </a:lnTo>
                  <a:lnTo>
                    <a:pt x="343109" y="1917700"/>
                  </a:lnTo>
                  <a:lnTo>
                    <a:pt x="358530" y="1917700"/>
                  </a:lnTo>
                  <a:lnTo>
                    <a:pt x="358740" y="1905000"/>
                  </a:lnTo>
                  <a:lnTo>
                    <a:pt x="379290" y="1905000"/>
                  </a:lnTo>
                  <a:lnTo>
                    <a:pt x="371131" y="1892300"/>
                  </a:lnTo>
                  <a:close/>
                </a:path>
                <a:path w="2624455" h="2247900">
                  <a:moveTo>
                    <a:pt x="415659" y="1917700"/>
                  </a:moveTo>
                  <a:lnTo>
                    <a:pt x="395385" y="1917700"/>
                  </a:lnTo>
                  <a:lnTo>
                    <a:pt x="395550" y="1921713"/>
                  </a:lnTo>
                  <a:lnTo>
                    <a:pt x="401790" y="1930400"/>
                  </a:lnTo>
                  <a:lnTo>
                    <a:pt x="415617" y="1930400"/>
                  </a:lnTo>
                  <a:lnTo>
                    <a:pt x="417123" y="1921867"/>
                  </a:lnTo>
                  <a:lnTo>
                    <a:pt x="415659" y="1917700"/>
                  </a:lnTo>
                  <a:close/>
                </a:path>
                <a:path w="2624455" h="2247900">
                  <a:moveTo>
                    <a:pt x="421429" y="1917700"/>
                  </a:moveTo>
                  <a:lnTo>
                    <a:pt x="417858" y="1917700"/>
                  </a:lnTo>
                  <a:lnTo>
                    <a:pt x="417123" y="1921867"/>
                  </a:lnTo>
                  <a:lnTo>
                    <a:pt x="420120" y="1930400"/>
                  </a:lnTo>
                  <a:lnTo>
                    <a:pt x="421429" y="1917700"/>
                  </a:lnTo>
                  <a:close/>
                </a:path>
                <a:path w="2624455" h="2247900">
                  <a:moveTo>
                    <a:pt x="395385" y="1917700"/>
                  </a:moveTo>
                  <a:lnTo>
                    <a:pt x="392667" y="1917700"/>
                  </a:lnTo>
                  <a:lnTo>
                    <a:pt x="395550" y="1921713"/>
                  </a:lnTo>
                  <a:lnTo>
                    <a:pt x="395385" y="1917700"/>
                  </a:lnTo>
                  <a:close/>
                </a:path>
                <a:path w="2624455" h="2247900">
                  <a:moveTo>
                    <a:pt x="383357" y="1905000"/>
                  </a:moveTo>
                  <a:lnTo>
                    <a:pt x="359250" y="1905000"/>
                  </a:lnTo>
                  <a:lnTo>
                    <a:pt x="358530" y="1917700"/>
                  </a:lnTo>
                  <a:lnTo>
                    <a:pt x="386764" y="1917700"/>
                  </a:lnTo>
                  <a:lnTo>
                    <a:pt x="383357" y="1905000"/>
                  </a:lnTo>
                  <a:close/>
                </a:path>
                <a:path w="2624455" h="2247900">
                  <a:moveTo>
                    <a:pt x="383721" y="1905000"/>
                  </a:moveTo>
                  <a:lnTo>
                    <a:pt x="383357" y="1905000"/>
                  </a:lnTo>
                  <a:lnTo>
                    <a:pt x="386764" y="1917700"/>
                  </a:lnTo>
                  <a:lnTo>
                    <a:pt x="392403" y="1917700"/>
                  </a:lnTo>
                  <a:lnTo>
                    <a:pt x="383721" y="1905000"/>
                  </a:lnTo>
                  <a:close/>
                </a:path>
                <a:path w="2624455" h="2247900">
                  <a:moveTo>
                    <a:pt x="428447" y="1905000"/>
                  </a:moveTo>
                  <a:lnTo>
                    <a:pt x="383721" y="1905000"/>
                  </a:lnTo>
                  <a:lnTo>
                    <a:pt x="392403" y="1917700"/>
                  </a:lnTo>
                  <a:lnTo>
                    <a:pt x="418888" y="1917700"/>
                  </a:lnTo>
                  <a:lnTo>
                    <a:pt x="428447" y="1905000"/>
                  </a:lnTo>
                  <a:close/>
                </a:path>
                <a:path w="2624455" h="2247900">
                  <a:moveTo>
                    <a:pt x="433778" y="1892300"/>
                  </a:moveTo>
                  <a:lnTo>
                    <a:pt x="387692" y="1892300"/>
                  </a:lnTo>
                  <a:lnTo>
                    <a:pt x="393029" y="1905000"/>
                  </a:lnTo>
                  <a:lnTo>
                    <a:pt x="430957" y="1905000"/>
                  </a:lnTo>
                  <a:lnTo>
                    <a:pt x="433778" y="1892300"/>
                  </a:lnTo>
                  <a:close/>
                </a:path>
                <a:path w="2624455" h="2247900">
                  <a:moveTo>
                    <a:pt x="380259" y="1879600"/>
                  </a:moveTo>
                  <a:lnTo>
                    <a:pt x="376273" y="1892300"/>
                  </a:lnTo>
                  <a:lnTo>
                    <a:pt x="390456" y="1892300"/>
                  </a:lnTo>
                  <a:lnTo>
                    <a:pt x="380259" y="1879600"/>
                  </a:lnTo>
                  <a:close/>
                </a:path>
                <a:path w="2624455" h="2247900">
                  <a:moveTo>
                    <a:pt x="450548" y="1879600"/>
                  </a:moveTo>
                  <a:lnTo>
                    <a:pt x="398185" y="1879600"/>
                  </a:lnTo>
                  <a:lnTo>
                    <a:pt x="390456" y="1892300"/>
                  </a:lnTo>
                  <a:lnTo>
                    <a:pt x="450890" y="1892300"/>
                  </a:lnTo>
                  <a:lnTo>
                    <a:pt x="450548" y="1879600"/>
                  </a:lnTo>
                  <a:close/>
                </a:path>
                <a:path w="2624455" h="2247900">
                  <a:moveTo>
                    <a:pt x="456852" y="1866900"/>
                  </a:moveTo>
                  <a:lnTo>
                    <a:pt x="393848" y="1866900"/>
                  </a:lnTo>
                  <a:lnTo>
                    <a:pt x="396270" y="1879600"/>
                  </a:lnTo>
                  <a:lnTo>
                    <a:pt x="450424" y="1879600"/>
                  </a:lnTo>
                  <a:lnTo>
                    <a:pt x="456852" y="1866900"/>
                  </a:lnTo>
                  <a:close/>
                </a:path>
                <a:path w="2624455" h="2247900">
                  <a:moveTo>
                    <a:pt x="472818" y="1866900"/>
                  </a:moveTo>
                  <a:lnTo>
                    <a:pt x="456852" y="1866900"/>
                  </a:lnTo>
                  <a:lnTo>
                    <a:pt x="460736" y="1879600"/>
                  </a:lnTo>
                  <a:lnTo>
                    <a:pt x="472818" y="1866900"/>
                  </a:lnTo>
                  <a:close/>
                </a:path>
                <a:path w="2624455" h="2247900">
                  <a:moveTo>
                    <a:pt x="454716" y="1854200"/>
                  </a:moveTo>
                  <a:lnTo>
                    <a:pt x="412911" y="1854200"/>
                  </a:lnTo>
                  <a:lnTo>
                    <a:pt x="410155" y="1866900"/>
                  </a:lnTo>
                  <a:lnTo>
                    <a:pt x="447041" y="1866900"/>
                  </a:lnTo>
                  <a:lnTo>
                    <a:pt x="454716" y="1854200"/>
                  </a:lnTo>
                  <a:close/>
                </a:path>
                <a:path w="2624455" h="2247900">
                  <a:moveTo>
                    <a:pt x="482177" y="1841500"/>
                  </a:moveTo>
                  <a:lnTo>
                    <a:pt x="422026" y="1841500"/>
                  </a:lnTo>
                  <a:lnTo>
                    <a:pt x="414732" y="1854200"/>
                  </a:lnTo>
                  <a:lnTo>
                    <a:pt x="457114" y="1854200"/>
                  </a:lnTo>
                  <a:lnTo>
                    <a:pt x="458538" y="1866900"/>
                  </a:lnTo>
                  <a:lnTo>
                    <a:pt x="468231" y="1866900"/>
                  </a:lnTo>
                  <a:lnTo>
                    <a:pt x="482177" y="1841500"/>
                  </a:lnTo>
                  <a:close/>
                </a:path>
                <a:path w="2624455" h="2247900">
                  <a:moveTo>
                    <a:pt x="487291" y="1854200"/>
                  </a:moveTo>
                  <a:lnTo>
                    <a:pt x="485305" y="1854200"/>
                  </a:lnTo>
                  <a:lnTo>
                    <a:pt x="484034" y="1866900"/>
                  </a:lnTo>
                  <a:lnTo>
                    <a:pt x="484711" y="1866900"/>
                  </a:lnTo>
                  <a:lnTo>
                    <a:pt x="487066" y="1859144"/>
                  </a:lnTo>
                  <a:lnTo>
                    <a:pt x="487291" y="1854200"/>
                  </a:lnTo>
                  <a:close/>
                </a:path>
                <a:path w="2624455" h="2247900">
                  <a:moveTo>
                    <a:pt x="488652" y="1854200"/>
                  </a:moveTo>
                  <a:lnTo>
                    <a:pt x="487066" y="1859144"/>
                  </a:lnTo>
                  <a:lnTo>
                    <a:pt x="486715" y="1866900"/>
                  </a:lnTo>
                  <a:lnTo>
                    <a:pt x="488652" y="1854200"/>
                  </a:lnTo>
                  <a:close/>
                </a:path>
                <a:path w="2624455" h="2247900">
                  <a:moveTo>
                    <a:pt x="495501" y="1844735"/>
                  </a:moveTo>
                  <a:lnTo>
                    <a:pt x="490505" y="1854200"/>
                  </a:lnTo>
                  <a:lnTo>
                    <a:pt x="496655" y="1854200"/>
                  </a:lnTo>
                  <a:lnTo>
                    <a:pt x="499589" y="1851815"/>
                  </a:lnTo>
                  <a:lnTo>
                    <a:pt x="495501" y="1844735"/>
                  </a:lnTo>
                  <a:close/>
                </a:path>
                <a:path w="2624455" h="2247900">
                  <a:moveTo>
                    <a:pt x="501618" y="1850166"/>
                  </a:moveTo>
                  <a:lnTo>
                    <a:pt x="499589" y="1851815"/>
                  </a:lnTo>
                  <a:lnTo>
                    <a:pt x="500966" y="1854200"/>
                  </a:lnTo>
                  <a:lnTo>
                    <a:pt x="501618" y="1850166"/>
                  </a:lnTo>
                  <a:close/>
                </a:path>
                <a:path w="2624455" h="2247900">
                  <a:moveTo>
                    <a:pt x="522408" y="1828800"/>
                  </a:moveTo>
                  <a:lnTo>
                    <a:pt x="503764" y="1828800"/>
                  </a:lnTo>
                  <a:lnTo>
                    <a:pt x="508295" y="1841500"/>
                  </a:lnTo>
                  <a:lnTo>
                    <a:pt x="503021" y="1841500"/>
                  </a:lnTo>
                  <a:lnTo>
                    <a:pt x="501618" y="1850166"/>
                  </a:lnTo>
                  <a:lnTo>
                    <a:pt x="512282" y="1841500"/>
                  </a:lnTo>
                  <a:lnTo>
                    <a:pt x="522408" y="1828800"/>
                  </a:lnTo>
                  <a:close/>
                </a:path>
                <a:path w="2624455" h="2247900">
                  <a:moveTo>
                    <a:pt x="497208" y="1841500"/>
                  </a:moveTo>
                  <a:lnTo>
                    <a:pt x="493633" y="1841500"/>
                  </a:lnTo>
                  <a:lnTo>
                    <a:pt x="495501" y="1844735"/>
                  </a:lnTo>
                  <a:lnTo>
                    <a:pt x="497208" y="1841500"/>
                  </a:lnTo>
                  <a:close/>
                </a:path>
                <a:path w="2624455" h="2247900">
                  <a:moveTo>
                    <a:pt x="502960" y="1828800"/>
                  </a:moveTo>
                  <a:lnTo>
                    <a:pt x="441426" y="1828800"/>
                  </a:lnTo>
                  <a:lnTo>
                    <a:pt x="434568" y="1841500"/>
                  </a:lnTo>
                  <a:lnTo>
                    <a:pt x="508295" y="1841500"/>
                  </a:lnTo>
                  <a:lnTo>
                    <a:pt x="502960" y="1828800"/>
                  </a:lnTo>
                  <a:close/>
                </a:path>
                <a:path w="2624455" h="2247900">
                  <a:moveTo>
                    <a:pt x="480959" y="1803400"/>
                  </a:moveTo>
                  <a:lnTo>
                    <a:pt x="468198" y="1803400"/>
                  </a:lnTo>
                  <a:lnTo>
                    <a:pt x="453045" y="1816100"/>
                  </a:lnTo>
                  <a:lnTo>
                    <a:pt x="453899" y="1828800"/>
                  </a:lnTo>
                  <a:lnTo>
                    <a:pt x="511392" y="1828800"/>
                  </a:lnTo>
                  <a:lnTo>
                    <a:pt x="517092" y="1820593"/>
                  </a:lnTo>
                  <a:lnTo>
                    <a:pt x="518287" y="1816100"/>
                  </a:lnTo>
                  <a:lnTo>
                    <a:pt x="472925" y="1816100"/>
                  </a:lnTo>
                  <a:lnTo>
                    <a:pt x="480959" y="1803400"/>
                  </a:lnTo>
                  <a:close/>
                </a:path>
                <a:path w="2624455" h="2247900">
                  <a:moveTo>
                    <a:pt x="518841" y="1818076"/>
                  </a:moveTo>
                  <a:lnTo>
                    <a:pt x="517092" y="1820593"/>
                  </a:lnTo>
                  <a:lnTo>
                    <a:pt x="514910" y="1828800"/>
                  </a:lnTo>
                  <a:lnTo>
                    <a:pt x="521845" y="1828800"/>
                  </a:lnTo>
                  <a:lnTo>
                    <a:pt x="518841" y="1818076"/>
                  </a:lnTo>
                  <a:close/>
                </a:path>
                <a:path w="2624455" h="2247900">
                  <a:moveTo>
                    <a:pt x="530257" y="1816100"/>
                  </a:moveTo>
                  <a:lnTo>
                    <a:pt x="529317" y="1816100"/>
                  </a:lnTo>
                  <a:lnTo>
                    <a:pt x="526227" y="1828800"/>
                  </a:lnTo>
                  <a:lnTo>
                    <a:pt x="533258" y="1828800"/>
                  </a:lnTo>
                  <a:lnTo>
                    <a:pt x="530257" y="1816100"/>
                  </a:lnTo>
                  <a:close/>
                </a:path>
                <a:path w="2624455" h="2247900">
                  <a:moveTo>
                    <a:pt x="520214" y="1816100"/>
                  </a:moveTo>
                  <a:lnTo>
                    <a:pt x="518287" y="1816100"/>
                  </a:lnTo>
                  <a:lnTo>
                    <a:pt x="518841" y="1818076"/>
                  </a:lnTo>
                  <a:lnTo>
                    <a:pt x="520214" y="1816100"/>
                  </a:lnTo>
                  <a:close/>
                </a:path>
                <a:path w="2624455" h="2247900">
                  <a:moveTo>
                    <a:pt x="540839" y="1803400"/>
                  </a:moveTo>
                  <a:lnTo>
                    <a:pt x="484740" y="1803400"/>
                  </a:lnTo>
                  <a:lnTo>
                    <a:pt x="482419" y="1816100"/>
                  </a:lnTo>
                  <a:lnTo>
                    <a:pt x="536272" y="1816100"/>
                  </a:lnTo>
                  <a:lnTo>
                    <a:pt x="540839" y="1803400"/>
                  </a:lnTo>
                  <a:close/>
                </a:path>
                <a:path w="2624455" h="2247900">
                  <a:moveTo>
                    <a:pt x="532120" y="1790700"/>
                  </a:moveTo>
                  <a:lnTo>
                    <a:pt x="484861" y="1790700"/>
                  </a:lnTo>
                  <a:lnTo>
                    <a:pt x="484137" y="1803400"/>
                  </a:lnTo>
                  <a:lnTo>
                    <a:pt x="533775" y="1803400"/>
                  </a:lnTo>
                  <a:lnTo>
                    <a:pt x="532120" y="1790700"/>
                  </a:lnTo>
                  <a:close/>
                </a:path>
                <a:path w="2624455" h="2247900">
                  <a:moveTo>
                    <a:pt x="549865" y="1790700"/>
                  </a:moveTo>
                  <a:lnTo>
                    <a:pt x="535279" y="1790700"/>
                  </a:lnTo>
                  <a:lnTo>
                    <a:pt x="536181" y="1803400"/>
                  </a:lnTo>
                  <a:lnTo>
                    <a:pt x="542782" y="1803400"/>
                  </a:lnTo>
                  <a:lnTo>
                    <a:pt x="549865" y="1790700"/>
                  </a:lnTo>
                  <a:close/>
                </a:path>
                <a:path w="2624455" h="2247900">
                  <a:moveTo>
                    <a:pt x="551988" y="1778000"/>
                  </a:moveTo>
                  <a:lnTo>
                    <a:pt x="500882" y="1778000"/>
                  </a:lnTo>
                  <a:lnTo>
                    <a:pt x="493237" y="1790700"/>
                  </a:lnTo>
                  <a:lnTo>
                    <a:pt x="549991" y="1790700"/>
                  </a:lnTo>
                  <a:lnTo>
                    <a:pt x="551988" y="1778000"/>
                  </a:lnTo>
                  <a:close/>
                </a:path>
                <a:path w="2624455" h="2247900">
                  <a:moveTo>
                    <a:pt x="561655" y="1778000"/>
                  </a:moveTo>
                  <a:lnTo>
                    <a:pt x="554938" y="1778000"/>
                  </a:lnTo>
                  <a:lnTo>
                    <a:pt x="553896" y="1790700"/>
                  </a:lnTo>
                  <a:lnTo>
                    <a:pt x="557124" y="1790700"/>
                  </a:lnTo>
                  <a:lnTo>
                    <a:pt x="561655" y="1778000"/>
                  </a:lnTo>
                  <a:close/>
                </a:path>
                <a:path w="2624455" h="2247900">
                  <a:moveTo>
                    <a:pt x="575058" y="1765300"/>
                  </a:moveTo>
                  <a:lnTo>
                    <a:pt x="523258" y="1765300"/>
                  </a:lnTo>
                  <a:lnTo>
                    <a:pt x="522610" y="1778000"/>
                  </a:lnTo>
                  <a:lnTo>
                    <a:pt x="564701" y="1778000"/>
                  </a:lnTo>
                  <a:lnTo>
                    <a:pt x="567508" y="1790700"/>
                  </a:lnTo>
                  <a:lnTo>
                    <a:pt x="573814" y="1790700"/>
                  </a:lnTo>
                  <a:lnTo>
                    <a:pt x="584230" y="1778000"/>
                  </a:lnTo>
                  <a:lnTo>
                    <a:pt x="584883" y="1777006"/>
                  </a:lnTo>
                  <a:lnTo>
                    <a:pt x="575058" y="1765300"/>
                  </a:lnTo>
                  <a:close/>
                </a:path>
                <a:path w="2624455" h="2247900">
                  <a:moveTo>
                    <a:pt x="518250" y="1766113"/>
                  </a:moveTo>
                  <a:lnTo>
                    <a:pt x="509022" y="1778000"/>
                  </a:lnTo>
                  <a:lnTo>
                    <a:pt x="514379" y="1778000"/>
                  </a:lnTo>
                  <a:lnTo>
                    <a:pt x="518250" y="1766113"/>
                  </a:lnTo>
                  <a:close/>
                </a:path>
                <a:path w="2624455" h="2247900">
                  <a:moveTo>
                    <a:pt x="585346" y="1776301"/>
                  </a:moveTo>
                  <a:lnTo>
                    <a:pt x="584883" y="1777006"/>
                  </a:lnTo>
                  <a:lnTo>
                    <a:pt x="585717" y="1778000"/>
                  </a:lnTo>
                  <a:lnTo>
                    <a:pt x="585346" y="1776301"/>
                  </a:lnTo>
                  <a:close/>
                </a:path>
                <a:path w="2624455" h="2247900">
                  <a:moveTo>
                    <a:pt x="592572" y="1765300"/>
                  </a:moveTo>
                  <a:lnTo>
                    <a:pt x="582941" y="1765300"/>
                  </a:lnTo>
                  <a:lnTo>
                    <a:pt x="585346" y="1776301"/>
                  </a:lnTo>
                  <a:lnTo>
                    <a:pt x="592572" y="1765300"/>
                  </a:lnTo>
                  <a:close/>
                </a:path>
                <a:path w="2624455" h="2247900">
                  <a:moveTo>
                    <a:pt x="518881" y="1765300"/>
                  </a:moveTo>
                  <a:lnTo>
                    <a:pt x="518515" y="1765300"/>
                  </a:lnTo>
                  <a:lnTo>
                    <a:pt x="518250" y="1766113"/>
                  </a:lnTo>
                  <a:lnTo>
                    <a:pt x="518881" y="1765300"/>
                  </a:lnTo>
                  <a:close/>
                </a:path>
                <a:path w="2624455" h="2247900">
                  <a:moveTo>
                    <a:pt x="538556" y="1752600"/>
                  </a:moveTo>
                  <a:lnTo>
                    <a:pt x="533743" y="1752600"/>
                  </a:lnTo>
                  <a:lnTo>
                    <a:pt x="526246" y="1765300"/>
                  </a:lnTo>
                  <a:lnTo>
                    <a:pt x="540776" y="1765300"/>
                  </a:lnTo>
                  <a:lnTo>
                    <a:pt x="538556" y="1752600"/>
                  </a:lnTo>
                  <a:close/>
                </a:path>
                <a:path w="2624455" h="2247900">
                  <a:moveTo>
                    <a:pt x="594064" y="1752600"/>
                  </a:moveTo>
                  <a:lnTo>
                    <a:pt x="538556" y="1752600"/>
                  </a:lnTo>
                  <a:lnTo>
                    <a:pt x="548943" y="1765300"/>
                  </a:lnTo>
                  <a:lnTo>
                    <a:pt x="592659" y="1765300"/>
                  </a:lnTo>
                  <a:lnTo>
                    <a:pt x="594064" y="1752600"/>
                  </a:lnTo>
                  <a:close/>
                </a:path>
                <a:path w="2624455" h="2247900">
                  <a:moveTo>
                    <a:pt x="603200" y="1752600"/>
                  </a:moveTo>
                  <a:lnTo>
                    <a:pt x="595187" y="1752600"/>
                  </a:lnTo>
                  <a:lnTo>
                    <a:pt x="596010" y="1765300"/>
                  </a:lnTo>
                  <a:lnTo>
                    <a:pt x="603200" y="1752600"/>
                  </a:lnTo>
                  <a:close/>
                </a:path>
                <a:path w="2624455" h="2247900">
                  <a:moveTo>
                    <a:pt x="610963" y="1752600"/>
                  </a:moveTo>
                  <a:lnTo>
                    <a:pt x="606748" y="1752600"/>
                  </a:lnTo>
                  <a:lnTo>
                    <a:pt x="604941" y="1765300"/>
                  </a:lnTo>
                  <a:lnTo>
                    <a:pt x="610963" y="1752600"/>
                  </a:lnTo>
                  <a:close/>
                </a:path>
                <a:path w="2624455" h="2247900">
                  <a:moveTo>
                    <a:pt x="619130" y="1739900"/>
                  </a:moveTo>
                  <a:lnTo>
                    <a:pt x="542860" y="1739900"/>
                  </a:lnTo>
                  <a:lnTo>
                    <a:pt x="541420" y="1752600"/>
                  </a:lnTo>
                  <a:lnTo>
                    <a:pt x="614502" y="1752600"/>
                  </a:lnTo>
                  <a:lnTo>
                    <a:pt x="619130" y="1739900"/>
                  </a:lnTo>
                  <a:close/>
                </a:path>
                <a:path w="2624455" h="2247900">
                  <a:moveTo>
                    <a:pt x="642503" y="1714500"/>
                  </a:moveTo>
                  <a:lnTo>
                    <a:pt x="579526" y="1714500"/>
                  </a:lnTo>
                  <a:lnTo>
                    <a:pt x="570999" y="1727200"/>
                  </a:lnTo>
                  <a:lnTo>
                    <a:pt x="560356" y="1739900"/>
                  </a:lnTo>
                  <a:lnTo>
                    <a:pt x="568152" y="1739900"/>
                  </a:lnTo>
                  <a:lnTo>
                    <a:pt x="571308" y="1727200"/>
                  </a:lnTo>
                  <a:lnTo>
                    <a:pt x="635663" y="1727200"/>
                  </a:lnTo>
                  <a:lnTo>
                    <a:pt x="642503" y="1714500"/>
                  </a:lnTo>
                  <a:close/>
                </a:path>
                <a:path w="2624455" h="2247900">
                  <a:moveTo>
                    <a:pt x="619716" y="1727200"/>
                  </a:moveTo>
                  <a:lnTo>
                    <a:pt x="590759" y="1727200"/>
                  </a:lnTo>
                  <a:lnTo>
                    <a:pt x="587513" y="1739900"/>
                  </a:lnTo>
                  <a:lnTo>
                    <a:pt x="612525" y="1739900"/>
                  </a:lnTo>
                  <a:lnTo>
                    <a:pt x="619716" y="1727200"/>
                  </a:lnTo>
                  <a:close/>
                </a:path>
                <a:path w="2624455" h="2247900">
                  <a:moveTo>
                    <a:pt x="625147" y="1739636"/>
                  </a:moveTo>
                  <a:lnTo>
                    <a:pt x="625027" y="1739900"/>
                  </a:lnTo>
                  <a:lnTo>
                    <a:pt x="625147" y="1739636"/>
                  </a:lnTo>
                  <a:close/>
                </a:path>
                <a:path w="2624455" h="2247900">
                  <a:moveTo>
                    <a:pt x="630815" y="1727200"/>
                  </a:moveTo>
                  <a:lnTo>
                    <a:pt x="628010" y="1727200"/>
                  </a:lnTo>
                  <a:lnTo>
                    <a:pt x="625147" y="1739636"/>
                  </a:lnTo>
                  <a:lnTo>
                    <a:pt x="630815" y="1727200"/>
                  </a:lnTo>
                  <a:close/>
                </a:path>
                <a:path w="2624455" h="2247900">
                  <a:moveTo>
                    <a:pt x="654202" y="1701800"/>
                  </a:moveTo>
                  <a:lnTo>
                    <a:pt x="592513" y="1701800"/>
                  </a:lnTo>
                  <a:lnTo>
                    <a:pt x="588062" y="1714500"/>
                  </a:lnTo>
                  <a:lnTo>
                    <a:pt x="654728" y="1714500"/>
                  </a:lnTo>
                  <a:lnTo>
                    <a:pt x="654202" y="1701800"/>
                  </a:lnTo>
                  <a:close/>
                </a:path>
                <a:path w="2624455" h="2247900">
                  <a:moveTo>
                    <a:pt x="669094" y="1701800"/>
                  </a:moveTo>
                  <a:lnTo>
                    <a:pt x="656919" y="1701800"/>
                  </a:lnTo>
                  <a:lnTo>
                    <a:pt x="654728" y="1714500"/>
                  </a:lnTo>
                  <a:lnTo>
                    <a:pt x="657354" y="1714500"/>
                  </a:lnTo>
                  <a:lnTo>
                    <a:pt x="669094" y="1701800"/>
                  </a:lnTo>
                  <a:close/>
                </a:path>
                <a:path w="2624455" h="2247900">
                  <a:moveTo>
                    <a:pt x="665359" y="1689100"/>
                  </a:moveTo>
                  <a:lnTo>
                    <a:pt x="615240" y="1689100"/>
                  </a:lnTo>
                  <a:lnTo>
                    <a:pt x="606648" y="1701800"/>
                  </a:lnTo>
                  <a:lnTo>
                    <a:pt x="666404" y="1701800"/>
                  </a:lnTo>
                  <a:lnTo>
                    <a:pt x="668422" y="1699516"/>
                  </a:lnTo>
                  <a:lnTo>
                    <a:pt x="665359" y="1689100"/>
                  </a:lnTo>
                  <a:close/>
                </a:path>
                <a:path w="2624455" h="2247900">
                  <a:moveTo>
                    <a:pt x="681515" y="1689100"/>
                  </a:moveTo>
                  <a:lnTo>
                    <a:pt x="677626" y="1689100"/>
                  </a:lnTo>
                  <a:lnTo>
                    <a:pt x="668422" y="1699516"/>
                  </a:lnTo>
                  <a:lnTo>
                    <a:pt x="669094" y="1701800"/>
                  </a:lnTo>
                  <a:lnTo>
                    <a:pt x="682028" y="1701800"/>
                  </a:lnTo>
                  <a:lnTo>
                    <a:pt x="681515" y="1689100"/>
                  </a:lnTo>
                  <a:close/>
                </a:path>
                <a:path w="2624455" h="2247900">
                  <a:moveTo>
                    <a:pt x="686773" y="1676400"/>
                  </a:moveTo>
                  <a:lnTo>
                    <a:pt x="626920" y="1676400"/>
                  </a:lnTo>
                  <a:lnTo>
                    <a:pt x="630697" y="1689100"/>
                  </a:lnTo>
                  <a:lnTo>
                    <a:pt x="675841" y="1689100"/>
                  </a:lnTo>
                  <a:lnTo>
                    <a:pt x="686773" y="1676400"/>
                  </a:lnTo>
                  <a:close/>
                </a:path>
                <a:path w="2624455" h="2247900">
                  <a:moveTo>
                    <a:pt x="693633" y="1676400"/>
                  </a:moveTo>
                  <a:lnTo>
                    <a:pt x="686876" y="1676400"/>
                  </a:lnTo>
                  <a:lnTo>
                    <a:pt x="687203" y="1689100"/>
                  </a:lnTo>
                  <a:lnTo>
                    <a:pt x="689775" y="1689100"/>
                  </a:lnTo>
                  <a:lnTo>
                    <a:pt x="693633" y="1676400"/>
                  </a:lnTo>
                  <a:close/>
                </a:path>
                <a:path w="2624455" h="2247900">
                  <a:moveTo>
                    <a:pt x="635228" y="1663700"/>
                  </a:moveTo>
                  <a:lnTo>
                    <a:pt x="633373" y="1676400"/>
                  </a:lnTo>
                  <a:lnTo>
                    <a:pt x="641097" y="1676400"/>
                  </a:lnTo>
                  <a:lnTo>
                    <a:pt x="635228" y="1663700"/>
                  </a:lnTo>
                  <a:close/>
                </a:path>
                <a:path w="2624455" h="2247900">
                  <a:moveTo>
                    <a:pt x="655095" y="1651000"/>
                  </a:moveTo>
                  <a:lnTo>
                    <a:pt x="646660" y="1651000"/>
                  </a:lnTo>
                  <a:lnTo>
                    <a:pt x="639187" y="1663700"/>
                  </a:lnTo>
                  <a:lnTo>
                    <a:pt x="641097" y="1676400"/>
                  </a:lnTo>
                  <a:lnTo>
                    <a:pt x="692457" y="1676400"/>
                  </a:lnTo>
                  <a:lnTo>
                    <a:pt x="692290" y="1663700"/>
                  </a:lnTo>
                  <a:lnTo>
                    <a:pt x="656071" y="1663700"/>
                  </a:lnTo>
                  <a:lnTo>
                    <a:pt x="655095" y="1651000"/>
                  </a:lnTo>
                  <a:close/>
                </a:path>
                <a:path w="2624455" h="2247900">
                  <a:moveTo>
                    <a:pt x="770141" y="1600200"/>
                  </a:moveTo>
                  <a:lnTo>
                    <a:pt x="733702" y="1600200"/>
                  </a:lnTo>
                  <a:lnTo>
                    <a:pt x="721767" y="1612900"/>
                  </a:lnTo>
                  <a:lnTo>
                    <a:pt x="691483" y="1612900"/>
                  </a:lnTo>
                  <a:lnTo>
                    <a:pt x="687809" y="1625600"/>
                  </a:lnTo>
                  <a:lnTo>
                    <a:pt x="690593" y="1651000"/>
                  </a:lnTo>
                  <a:lnTo>
                    <a:pt x="694279" y="1651000"/>
                  </a:lnTo>
                  <a:lnTo>
                    <a:pt x="700462" y="1663700"/>
                  </a:lnTo>
                  <a:lnTo>
                    <a:pt x="692290" y="1663700"/>
                  </a:lnTo>
                  <a:lnTo>
                    <a:pt x="692457" y="1676400"/>
                  </a:lnTo>
                  <a:lnTo>
                    <a:pt x="697818" y="1676400"/>
                  </a:lnTo>
                  <a:lnTo>
                    <a:pt x="702014" y="1663700"/>
                  </a:lnTo>
                  <a:lnTo>
                    <a:pt x="700211" y="1651000"/>
                  </a:lnTo>
                  <a:lnTo>
                    <a:pt x="693106" y="1638300"/>
                  </a:lnTo>
                  <a:lnTo>
                    <a:pt x="723221" y="1638300"/>
                  </a:lnTo>
                  <a:lnTo>
                    <a:pt x="735470" y="1625600"/>
                  </a:lnTo>
                  <a:lnTo>
                    <a:pt x="757320" y="1625600"/>
                  </a:lnTo>
                  <a:lnTo>
                    <a:pt x="756945" y="1612900"/>
                  </a:lnTo>
                  <a:lnTo>
                    <a:pt x="770141" y="1600200"/>
                  </a:lnTo>
                  <a:close/>
                </a:path>
                <a:path w="2624455" h="2247900">
                  <a:moveTo>
                    <a:pt x="718079" y="1663700"/>
                  </a:moveTo>
                  <a:lnTo>
                    <a:pt x="708697" y="1663700"/>
                  </a:lnTo>
                  <a:lnTo>
                    <a:pt x="708729" y="1676400"/>
                  </a:lnTo>
                  <a:lnTo>
                    <a:pt x="718079" y="1663700"/>
                  </a:lnTo>
                  <a:close/>
                </a:path>
                <a:path w="2624455" h="2247900">
                  <a:moveTo>
                    <a:pt x="689201" y="1638300"/>
                  </a:moveTo>
                  <a:lnTo>
                    <a:pt x="667907" y="1638300"/>
                  </a:lnTo>
                  <a:lnTo>
                    <a:pt x="661832" y="1651000"/>
                  </a:lnTo>
                  <a:lnTo>
                    <a:pt x="656071" y="1663700"/>
                  </a:lnTo>
                  <a:lnTo>
                    <a:pt x="700462" y="1663700"/>
                  </a:lnTo>
                  <a:lnTo>
                    <a:pt x="694279" y="1651000"/>
                  </a:lnTo>
                  <a:lnTo>
                    <a:pt x="690593" y="1651000"/>
                  </a:lnTo>
                  <a:lnTo>
                    <a:pt x="689201" y="1638300"/>
                  </a:lnTo>
                  <a:close/>
                </a:path>
                <a:path w="2624455" h="2247900">
                  <a:moveTo>
                    <a:pt x="723221" y="1638300"/>
                  </a:moveTo>
                  <a:lnTo>
                    <a:pt x="693106" y="1638300"/>
                  </a:lnTo>
                  <a:lnTo>
                    <a:pt x="700211" y="1651000"/>
                  </a:lnTo>
                  <a:lnTo>
                    <a:pt x="702014" y="1663700"/>
                  </a:lnTo>
                  <a:lnTo>
                    <a:pt x="719939" y="1663700"/>
                  </a:lnTo>
                  <a:lnTo>
                    <a:pt x="717577" y="1651000"/>
                  </a:lnTo>
                  <a:lnTo>
                    <a:pt x="713114" y="1651000"/>
                  </a:lnTo>
                  <a:lnTo>
                    <a:pt x="723221" y="1638300"/>
                  </a:lnTo>
                  <a:close/>
                </a:path>
                <a:path w="2624455" h="2247900">
                  <a:moveTo>
                    <a:pt x="717577" y="1651000"/>
                  </a:moveTo>
                  <a:lnTo>
                    <a:pt x="719939" y="1663700"/>
                  </a:lnTo>
                  <a:lnTo>
                    <a:pt x="722037" y="1663700"/>
                  </a:lnTo>
                  <a:lnTo>
                    <a:pt x="717577" y="1651000"/>
                  </a:lnTo>
                  <a:close/>
                </a:path>
                <a:path w="2624455" h="2247900">
                  <a:moveTo>
                    <a:pt x="743579" y="1625600"/>
                  </a:moveTo>
                  <a:lnTo>
                    <a:pt x="741480" y="1625600"/>
                  </a:lnTo>
                  <a:lnTo>
                    <a:pt x="732864" y="1638300"/>
                  </a:lnTo>
                  <a:lnTo>
                    <a:pt x="713534" y="1651000"/>
                  </a:lnTo>
                  <a:lnTo>
                    <a:pt x="717577" y="1651000"/>
                  </a:lnTo>
                  <a:lnTo>
                    <a:pt x="722037" y="1663700"/>
                  </a:lnTo>
                  <a:lnTo>
                    <a:pt x="725550" y="1663700"/>
                  </a:lnTo>
                  <a:lnTo>
                    <a:pt x="732929" y="1651000"/>
                  </a:lnTo>
                  <a:lnTo>
                    <a:pt x="740592" y="1638300"/>
                  </a:lnTo>
                  <a:lnTo>
                    <a:pt x="738638" y="1638300"/>
                  </a:lnTo>
                  <a:lnTo>
                    <a:pt x="743579" y="1625600"/>
                  </a:lnTo>
                  <a:close/>
                </a:path>
                <a:path w="2624455" h="2247900">
                  <a:moveTo>
                    <a:pt x="761075" y="1625600"/>
                  </a:moveTo>
                  <a:lnTo>
                    <a:pt x="751382" y="1625600"/>
                  </a:lnTo>
                  <a:lnTo>
                    <a:pt x="758015" y="1638300"/>
                  </a:lnTo>
                  <a:lnTo>
                    <a:pt x="761075" y="1625600"/>
                  </a:lnTo>
                  <a:close/>
                </a:path>
                <a:path w="2624455" h="2247900">
                  <a:moveTo>
                    <a:pt x="703787" y="1600200"/>
                  </a:moveTo>
                  <a:lnTo>
                    <a:pt x="704289" y="1612900"/>
                  </a:lnTo>
                  <a:lnTo>
                    <a:pt x="712991" y="1612900"/>
                  </a:lnTo>
                  <a:lnTo>
                    <a:pt x="703787" y="1600200"/>
                  </a:lnTo>
                  <a:close/>
                </a:path>
                <a:path w="2624455" h="2247900">
                  <a:moveTo>
                    <a:pt x="721226" y="1600200"/>
                  </a:moveTo>
                  <a:lnTo>
                    <a:pt x="709860" y="1600200"/>
                  </a:lnTo>
                  <a:lnTo>
                    <a:pt x="713095" y="1612900"/>
                  </a:lnTo>
                  <a:lnTo>
                    <a:pt x="721767" y="1612900"/>
                  </a:lnTo>
                  <a:lnTo>
                    <a:pt x="721226" y="1600200"/>
                  </a:lnTo>
                  <a:close/>
                </a:path>
                <a:path w="2624455" h="2247900">
                  <a:moveTo>
                    <a:pt x="792025" y="1587500"/>
                  </a:moveTo>
                  <a:lnTo>
                    <a:pt x="729155" y="1587500"/>
                  </a:lnTo>
                  <a:lnTo>
                    <a:pt x="732426" y="1600200"/>
                  </a:lnTo>
                  <a:lnTo>
                    <a:pt x="780838" y="1600200"/>
                  </a:lnTo>
                  <a:lnTo>
                    <a:pt x="781134" y="1612900"/>
                  </a:lnTo>
                  <a:lnTo>
                    <a:pt x="781404" y="1600200"/>
                  </a:lnTo>
                  <a:lnTo>
                    <a:pt x="792025" y="1587500"/>
                  </a:lnTo>
                  <a:close/>
                </a:path>
                <a:path w="2624455" h="2247900">
                  <a:moveTo>
                    <a:pt x="804228" y="1587500"/>
                  </a:moveTo>
                  <a:lnTo>
                    <a:pt x="794958" y="1587500"/>
                  </a:lnTo>
                  <a:lnTo>
                    <a:pt x="795634" y="1600200"/>
                  </a:lnTo>
                  <a:lnTo>
                    <a:pt x="798339" y="1600200"/>
                  </a:lnTo>
                  <a:lnTo>
                    <a:pt x="804228" y="1587500"/>
                  </a:lnTo>
                  <a:close/>
                </a:path>
                <a:path w="2624455" h="2247900">
                  <a:moveTo>
                    <a:pt x="764319" y="1574800"/>
                  </a:moveTo>
                  <a:lnTo>
                    <a:pt x="744307" y="1574800"/>
                  </a:lnTo>
                  <a:lnTo>
                    <a:pt x="742592" y="1587500"/>
                  </a:lnTo>
                  <a:lnTo>
                    <a:pt x="765984" y="1587500"/>
                  </a:lnTo>
                  <a:lnTo>
                    <a:pt x="764319" y="1574800"/>
                  </a:lnTo>
                  <a:close/>
                </a:path>
                <a:path w="2624455" h="2247900">
                  <a:moveTo>
                    <a:pt x="816643" y="1562100"/>
                  </a:moveTo>
                  <a:lnTo>
                    <a:pt x="758580" y="1562100"/>
                  </a:lnTo>
                  <a:lnTo>
                    <a:pt x="754989" y="1574800"/>
                  </a:lnTo>
                  <a:lnTo>
                    <a:pt x="764319" y="1574800"/>
                  </a:lnTo>
                  <a:lnTo>
                    <a:pt x="765984" y="1587500"/>
                  </a:lnTo>
                  <a:lnTo>
                    <a:pt x="799031" y="1587500"/>
                  </a:lnTo>
                  <a:lnTo>
                    <a:pt x="798446" y="1574800"/>
                  </a:lnTo>
                  <a:lnTo>
                    <a:pt x="816417" y="1563228"/>
                  </a:lnTo>
                  <a:lnTo>
                    <a:pt x="816643" y="1562100"/>
                  </a:lnTo>
                  <a:close/>
                </a:path>
                <a:path w="2624455" h="2247900">
                  <a:moveTo>
                    <a:pt x="753151" y="1562100"/>
                  </a:moveTo>
                  <a:lnTo>
                    <a:pt x="748708" y="1574800"/>
                  </a:lnTo>
                  <a:lnTo>
                    <a:pt x="754989" y="1574800"/>
                  </a:lnTo>
                  <a:lnTo>
                    <a:pt x="753151" y="1562100"/>
                  </a:lnTo>
                  <a:close/>
                </a:path>
                <a:path w="2624455" h="2247900">
                  <a:moveTo>
                    <a:pt x="816795" y="1562985"/>
                  </a:moveTo>
                  <a:lnTo>
                    <a:pt x="816417" y="1563228"/>
                  </a:lnTo>
                  <a:lnTo>
                    <a:pt x="814100" y="1574800"/>
                  </a:lnTo>
                  <a:lnTo>
                    <a:pt x="818820" y="1574800"/>
                  </a:lnTo>
                  <a:lnTo>
                    <a:pt x="816795" y="1562985"/>
                  </a:lnTo>
                  <a:close/>
                </a:path>
                <a:path w="2624455" h="2247900">
                  <a:moveTo>
                    <a:pt x="826198" y="1562100"/>
                  </a:moveTo>
                  <a:lnTo>
                    <a:pt x="818171" y="1562100"/>
                  </a:lnTo>
                  <a:lnTo>
                    <a:pt x="824411" y="1574800"/>
                  </a:lnTo>
                  <a:lnTo>
                    <a:pt x="826198" y="1562100"/>
                  </a:lnTo>
                  <a:close/>
                </a:path>
                <a:path w="2624455" h="2247900">
                  <a:moveTo>
                    <a:pt x="818171" y="1562100"/>
                  </a:moveTo>
                  <a:lnTo>
                    <a:pt x="816643" y="1562100"/>
                  </a:lnTo>
                  <a:lnTo>
                    <a:pt x="816795" y="1562985"/>
                  </a:lnTo>
                  <a:lnTo>
                    <a:pt x="818171" y="1562100"/>
                  </a:lnTo>
                  <a:close/>
                </a:path>
                <a:path w="2624455" h="2247900">
                  <a:moveTo>
                    <a:pt x="815236" y="1549400"/>
                  </a:moveTo>
                  <a:lnTo>
                    <a:pt x="780947" y="1549400"/>
                  </a:lnTo>
                  <a:lnTo>
                    <a:pt x="773021" y="1562100"/>
                  </a:lnTo>
                  <a:lnTo>
                    <a:pt x="815351" y="1562100"/>
                  </a:lnTo>
                  <a:lnTo>
                    <a:pt x="815236" y="1549400"/>
                  </a:lnTo>
                  <a:close/>
                </a:path>
                <a:path w="2624455" h="2247900">
                  <a:moveTo>
                    <a:pt x="841844" y="1549400"/>
                  </a:moveTo>
                  <a:lnTo>
                    <a:pt x="815236" y="1549400"/>
                  </a:lnTo>
                  <a:lnTo>
                    <a:pt x="819050" y="1562100"/>
                  </a:lnTo>
                  <a:lnTo>
                    <a:pt x="845256" y="1562100"/>
                  </a:lnTo>
                  <a:lnTo>
                    <a:pt x="841844" y="1549400"/>
                  </a:lnTo>
                  <a:close/>
                </a:path>
                <a:path w="2624455" h="2247900">
                  <a:moveTo>
                    <a:pt x="819862" y="1536700"/>
                  </a:moveTo>
                  <a:lnTo>
                    <a:pt x="782183" y="1536700"/>
                  </a:lnTo>
                  <a:lnTo>
                    <a:pt x="778386" y="1549400"/>
                  </a:lnTo>
                  <a:lnTo>
                    <a:pt x="816491" y="1549400"/>
                  </a:lnTo>
                  <a:lnTo>
                    <a:pt x="819862" y="1536700"/>
                  </a:lnTo>
                  <a:close/>
                </a:path>
                <a:path w="2624455" h="2247900">
                  <a:moveTo>
                    <a:pt x="849918" y="1536700"/>
                  </a:moveTo>
                  <a:lnTo>
                    <a:pt x="822911" y="1536700"/>
                  </a:lnTo>
                  <a:lnTo>
                    <a:pt x="819218" y="1549400"/>
                  </a:lnTo>
                  <a:lnTo>
                    <a:pt x="839162" y="1549400"/>
                  </a:lnTo>
                  <a:lnTo>
                    <a:pt x="849918" y="1536700"/>
                  </a:lnTo>
                  <a:close/>
                </a:path>
                <a:path w="2624455" h="2247900">
                  <a:moveTo>
                    <a:pt x="786088" y="1524000"/>
                  </a:moveTo>
                  <a:lnTo>
                    <a:pt x="786360" y="1536700"/>
                  </a:lnTo>
                  <a:lnTo>
                    <a:pt x="794915" y="1536700"/>
                  </a:lnTo>
                  <a:lnTo>
                    <a:pt x="786088" y="1524000"/>
                  </a:lnTo>
                  <a:close/>
                </a:path>
                <a:path w="2624455" h="2247900">
                  <a:moveTo>
                    <a:pt x="810751" y="1524000"/>
                  </a:moveTo>
                  <a:lnTo>
                    <a:pt x="802993" y="1524000"/>
                  </a:lnTo>
                  <a:lnTo>
                    <a:pt x="799354" y="1536700"/>
                  </a:lnTo>
                  <a:lnTo>
                    <a:pt x="807441" y="1536700"/>
                  </a:lnTo>
                  <a:lnTo>
                    <a:pt x="810751" y="1524000"/>
                  </a:lnTo>
                  <a:close/>
                </a:path>
                <a:path w="2624455" h="2247900">
                  <a:moveTo>
                    <a:pt x="810751" y="1524000"/>
                  </a:moveTo>
                  <a:lnTo>
                    <a:pt x="807441" y="1536700"/>
                  </a:lnTo>
                  <a:lnTo>
                    <a:pt x="808778" y="1536700"/>
                  </a:lnTo>
                  <a:lnTo>
                    <a:pt x="810751" y="1524000"/>
                  </a:lnTo>
                  <a:close/>
                </a:path>
                <a:path w="2624455" h="2247900">
                  <a:moveTo>
                    <a:pt x="868710" y="1524000"/>
                  </a:moveTo>
                  <a:lnTo>
                    <a:pt x="810751" y="1524000"/>
                  </a:lnTo>
                  <a:lnTo>
                    <a:pt x="808778" y="1536700"/>
                  </a:lnTo>
                  <a:lnTo>
                    <a:pt x="868169" y="1536700"/>
                  </a:lnTo>
                  <a:lnTo>
                    <a:pt x="868710" y="1524000"/>
                  </a:lnTo>
                  <a:close/>
                </a:path>
                <a:path w="2624455" h="2247900">
                  <a:moveTo>
                    <a:pt x="877258" y="1524000"/>
                  </a:moveTo>
                  <a:lnTo>
                    <a:pt x="868710" y="1524000"/>
                  </a:lnTo>
                  <a:lnTo>
                    <a:pt x="869262" y="1536700"/>
                  </a:lnTo>
                  <a:lnTo>
                    <a:pt x="871540" y="1536700"/>
                  </a:lnTo>
                  <a:lnTo>
                    <a:pt x="877258" y="1524000"/>
                  </a:lnTo>
                  <a:close/>
                </a:path>
                <a:path w="2624455" h="2247900">
                  <a:moveTo>
                    <a:pt x="881046" y="1524000"/>
                  </a:moveTo>
                  <a:lnTo>
                    <a:pt x="879671" y="1524000"/>
                  </a:lnTo>
                  <a:lnTo>
                    <a:pt x="878483" y="1536700"/>
                  </a:lnTo>
                  <a:lnTo>
                    <a:pt x="881046" y="1524000"/>
                  </a:lnTo>
                  <a:close/>
                </a:path>
                <a:path w="2624455" h="2247900">
                  <a:moveTo>
                    <a:pt x="831699" y="1511300"/>
                  </a:moveTo>
                  <a:lnTo>
                    <a:pt x="821343" y="1511300"/>
                  </a:lnTo>
                  <a:lnTo>
                    <a:pt x="818929" y="1524000"/>
                  </a:lnTo>
                  <a:lnTo>
                    <a:pt x="834123" y="1524000"/>
                  </a:lnTo>
                  <a:lnTo>
                    <a:pt x="831699" y="1511300"/>
                  </a:lnTo>
                  <a:close/>
                </a:path>
                <a:path w="2624455" h="2247900">
                  <a:moveTo>
                    <a:pt x="847709" y="1511300"/>
                  </a:moveTo>
                  <a:lnTo>
                    <a:pt x="844845" y="1511300"/>
                  </a:lnTo>
                  <a:lnTo>
                    <a:pt x="840953" y="1524000"/>
                  </a:lnTo>
                  <a:lnTo>
                    <a:pt x="842788" y="1524000"/>
                  </a:lnTo>
                  <a:lnTo>
                    <a:pt x="847709" y="1511300"/>
                  </a:lnTo>
                  <a:close/>
                </a:path>
                <a:path w="2624455" h="2247900">
                  <a:moveTo>
                    <a:pt x="875208" y="1511300"/>
                  </a:moveTo>
                  <a:lnTo>
                    <a:pt x="853395" y="1511300"/>
                  </a:lnTo>
                  <a:lnTo>
                    <a:pt x="843043" y="1524000"/>
                  </a:lnTo>
                  <a:lnTo>
                    <a:pt x="877245" y="1524000"/>
                  </a:lnTo>
                  <a:lnTo>
                    <a:pt x="875208" y="1511300"/>
                  </a:lnTo>
                  <a:close/>
                </a:path>
                <a:path w="2624455" h="2247900">
                  <a:moveTo>
                    <a:pt x="875208" y="1511300"/>
                  </a:moveTo>
                  <a:lnTo>
                    <a:pt x="877245" y="1524000"/>
                  </a:lnTo>
                  <a:lnTo>
                    <a:pt x="875208" y="1511300"/>
                  </a:lnTo>
                  <a:close/>
                </a:path>
                <a:path w="2624455" h="2247900">
                  <a:moveTo>
                    <a:pt x="889975" y="1511300"/>
                  </a:moveTo>
                  <a:lnTo>
                    <a:pt x="875208" y="1511300"/>
                  </a:lnTo>
                  <a:lnTo>
                    <a:pt x="877258" y="1524000"/>
                  </a:lnTo>
                  <a:lnTo>
                    <a:pt x="890849" y="1524000"/>
                  </a:lnTo>
                  <a:lnTo>
                    <a:pt x="889975" y="1511300"/>
                  </a:lnTo>
                  <a:close/>
                </a:path>
                <a:path w="2624455" h="2247900">
                  <a:moveTo>
                    <a:pt x="872242" y="1498600"/>
                  </a:moveTo>
                  <a:lnTo>
                    <a:pt x="836993" y="1498600"/>
                  </a:lnTo>
                  <a:lnTo>
                    <a:pt x="845471" y="1511300"/>
                  </a:lnTo>
                  <a:lnTo>
                    <a:pt x="872954" y="1511300"/>
                  </a:lnTo>
                  <a:lnTo>
                    <a:pt x="872242" y="1498600"/>
                  </a:lnTo>
                  <a:close/>
                </a:path>
                <a:path w="2624455" h="2247900">
                  <a:moveTo>
                    <a:pt x="878985" y="1498600"/>
                  </a:moveTo>
                  <a:lnTo>
                    <a:pt x="872954" y="1511300"/>
                  </a:lnTo>
                  <a:lnTo>
                    <a:pt x="877226" y="1511300"/>
                  </a:lnTo>
                  <a:lnTo>
                    <a:pt x="878985" y="1498600"/>
                  </a:lnTo>
                  <a:close/>
                </a:path>
                <a:path w="2624455" h="2247900">
                  <a:moveTo>
                    <a:pt x="887670" y="1498600"/>
                  </a:moveTo>
                  <a:lnTo>
                    <a:pt x="881644" y="1498600"/>
                  </a:lnTo>
                  <a:lnTo>
                    <a:pt x="877226" y="1511300"/>
                  </a:lnTo>
                  <a:lnTo>
                    <a:pt x="886285" y="1511300"/>
                  </a:lnTo>
                  <a:lnTo>
                    <a:pt x="887670" y="1498600"/>
                  </a:lnTo>
                  <a:close/>
                </a:path>
                <a:path w="2624455" h="2247900">
                  <a:moveTo>
                    <a:pt x="847486" y="1492537"/>
                  </a:moveTo>
                  <a:lnTo>
                    <a:pt x="837870" y="1498600"/>
                  </a:lnTo>
                  <a:lnTo>
                    <a:pt x="846934" y="1498600"/>
                  </a:lnTo>
                  <a:lnTo>
                    <a:pt x="847486" y="1492537"/>
                  </a:lnTo>
                  <a:close/>
                </a:path>
                <a:path w="2624455" h="2247900">
                  <a:moveTo>
                    <a:pt x="917497" y="1473200"/>
                  </a:moveTo>
                  <a:lnTo>
                    <a:pt x="863814" y="1473200"/>
                  </a:lnTo>
                  <a:lnTo>
                    <a:pt x="858012" y="1485900"/>
                  </a:lnTo>
                  <a:lnTo>
                    <a:pt x="849428" y="1491312"/>
                  </a:lnTo>
                  <a:lnTo>
                    <a:pt x="849471" y="1498600"/>
                  </a:lnTo>
                  <a:lnTo>
                    <a:pt x="913003" y="1498600"/>
                  </a:lnTo>
                  <a:lnTo>
                    <a:pt x="915602" y="1485900"/>
                  </a:lnTo>
                  <a:lnTo>
                    <a:pt x="919983" y="1485900"/>
                  </a:lnTo>
                  <a:lnTo>
                    <a:pt x="917497" y="1473200"/>
                  </a:lnTo>
                  <a:close/>
                </a:path>
                <a:path w="2624455" h="2247900">
                  <a:moveTo>
                    <a:pt x="849396" y="1485900"/>
                  </a:moveTo>
                  <a:lnTo>
                    <a:pt x="848090" y="1485900"/>
                  </a:lnTo>
                  <a:lnTo>
                    <a:pt x="847486" y="1492537"/>
                  </a:lnTo>
                  <a:lnTo>
                    <a:pt x="849428" y="1491312"/>
                  </a:lnTo>
                  <a:lnTo>
                    <a:pt x="849396" y="1485900"/>
                  </a:lnTo>
                  <a:close/>
                </a:path>
                <a:path w="2624455" h="2247900">
                  <a:moveTo>
                    <a:pt x="939319" y="1447800"/>
                  </a:moveTo>
                  <a:lnTo>
                    <a:pt x="892163" y="1447800"/>
                  </a:lnTo>
                  <a:lnTo>
                    <a:pt x="881995" y="1460500"/>
                  </a:lnTo>
                  <a:lnTo>
                    <a:pt x="876002" y="1473200"/>
                  </a:lnTo>
                  <a:lnTo>
                    <a:pt x="925392" y="1473200"/>
                  </a:lnTo>
                  <a:lnTo>
                    <a:pt x="925178" y="1460500"/>
                  </a:lnTo>
                  <a:lnTo>
                    <a:pt x="927312" y="1460500"/>
                  </a:lnTo>
                  <a:lnTo>
                    <a:pt x="939319" y="1447800"/>
                  </a:lnTo>
                  <a:close/>
                </a:path>
                <a:path w="2624455" h="2247900">
                  <a:moveTo>
                    <a:pt x="936580" y="1460500"/>
                  </a:moveTo>
                  <a:lnTo>
                    <a:pt x="934816" y="1460500"/>
                  </a:lnTo>
                  <a:lnTo>
                    <a:pt x="931403" y="1473200"/>
                  </a:lnTo>
                  <a:lnTo>
                    <a:pt x="933717" y="1473200"/>
                  </a:lnTo>
                  <a:lnTo>
                    <a:pt x="936580" y="1460500"/>
                  </a:lnTo>
                  <a:close/>
                </a:path>
                <a:path w="2624455" h="2247900">
                  <a:moveTo>
                    <a:pt x="882678" y="1447800"/>
                  </a:moveTo>
                  <a:lnTo>
                    <a:pt x="880569" y="1447800"/>
                  </a:lnTo>
                  <a:lnTo>
                    <a:pt x="878213" y="1460500"/>
                  </a:lnTo>
                  <a:lnTo>
                    <a:pt x="880074" y="1460500"/>
                  </a:lnTo>
                  <a:lnTo>
                    <a:pt x="882678" y="1447800"/>
                  </a:lnTo>
                  <a:close/>
                </a:path>
                <a:path w="2624455" h="2247900">
                  <a:moveTo>
                    <a:pt x="949190" y="1447800"/>
                  </a:moveTo>
                  <a:lnTo>
                    <a:pt x="939319" y="1447800"/>
                  </a:lnTo>
                  <a:lnTo>
                    <a:pt x="938016" y="1460500"/>
                  </a:lnTo>
                  <a:lnTo>
                    <a:pt x="949190" y="1447800"/>
                  </a:lnTo>
                  <a:close/>
                </a:path>
                <a:path w="2624455" h="2247900">
                  <a:moveTo>
                    <a:pt x="971384" y="1447800"/>
                  </a:moveTo>
                  <a:lnTo>
                    <a:pt x="960101" y="1447800"/>
                  </a:lnTo>
                  <a:lnTo>
                    <a:pt x="958009" y="1460500"/>
                  </a:lnTo>
                  <a:lnTo>
                    <a:pt x="971384" y="1447800"/>
                  </a:lnTo>
                  <a:close/>
                </a:path>
                <a:path w="2624455" h="2247900">
                  <a:moveTo>
                    <a:pt x="970593" y="1435100"/>
                  </a:moveTo>
                  <a:lnTo>
                    <a:pt x="910819" y="1435100"/>
                  </a:lnTo>
                  <a:lnTo>
                    <a:pt x="898556" y="1447800"/>
                  </a:lnTo>
                  <a:lnTo>
                    <a:pt x="972828" y="1447800"/>
                  </a:lnTo>
                  <a:lnTo>
                    <a:pt x="970593" y="1435100"/>
                  </a:lnTo>
                  <a:close/>
                </a:path>
                <a:path w="2624455" h="2247900">
                  <a:moveTo>
                    <a:pt x="986347" y="1435100"/>
                  </a:moveTo>
                  <a:lnTo>
                    <a:pt x="982689" y="1435100"/>
                  </a:lnTo>
                  <a:lnTo>
                    <a:pt x="981673" y="1447800"/>
                  </a:lnTo>
                  <a:lnTo>
                    <a:pt x="986347" y="1435100"/>
                  </a:lnTo>
                  <a:close/>
                </a:path>
                <a:path w="2624455" h="2247900">
                  <a:moveTo>
                    <a:pt x="935091" y="1409700"/>
                  </a:moveTo>
                  <a:lnTo>
                    <a:pt x="927529" y="1422400"/>
                  </a:lnTo>
                  <a:lnTo>
                    <a:pt x="921002" y="1435100"/>
                  </a:lnTo>
                  <a:lnTo>
                    <a:pt x="925026" y="1435100"/>
                  </a:lnTo>
                  <a:lnTo>
                    <a:pt x="933327" y="1422400"/>
                  </a:lnTo>
                  <a:lnTo>
                    <a:pt x="937459" y="1422400"/>
                  </a:lnTo>
                  <a:lnTo>
                    <a:pt x="935091" y="1409700"/>
                  </a:lnTo>
                  <a:close/>
                </a:path>
                <a:path w="2624455" h="2247900">
                  <a:moveTo>
                    <a:pt x="936171" y="1422400"/>
                  </a:moveTo>
                  <a:lnTo>
                    <a:pt x="927438" y="1435100"/>
                  </a:lnTo>
                  <a:lnTo>
                    <a:pt x="936659" y="1435100"/>
                  </a:lnTo>
                  <a:lnTo>
                    <a:pt x="936171" y="1422400"/>
                  </a:lnTo>
                  <a:close/>
                </a:path>
                <a:path w="2624455" h="2247900">
                  <a:moveTo>
                    <a:pt x="980208" y="1422400"/>
                  </a:moveTo>
                  <a:lnTo>
                    <a:pt x="949356" y="1422400"/>
                  </a:lnTo>
                  <a:lnTo>
                    <a:pt x="936659" y="1435100"/>
                  </a:lnTo>
                  <a:lnTo>
                    <a:pt x="972930" y="1435100"/>
                  </a:lnTo>
                  <a:lnTo>
                    <a:pt x="980208" y="1422400"/>
                  </a:lnTo>
                  <a:close/>
                </a:path>
                <a:path w="2624455" h="2247900">
                  <a:moveTo>
                    <a:pt x="993711" y="1422400"/>
                  </a:moveTo>
                  <a:lnTo>
                    <a:pt x="980208" y="1422400"/>
                  </a:lnTo>
                  <a:lnTo>
                    <a:pt x="977841" y="1435100"/>
                  </a:lnTo>
                  <a:lnTo>
                    <a:pt x="978679" y="1435100"/>
                  </a:lnTo>
                  <a:lnTo>
                    <a:pt x="993711" y="1422400"/>
                  </a:lnTo>
                  <a:close/>
                </a:path>
                <a:path w="2624455" h="2247900">
                  <a:moveTo>
                    <a:pt x="1002372" y="1409700"/>
                  </a:moveTo>
                  <a:lnTo>
                    <a:pt x="946156" y="1409700"/>
                  </a:lnTo>
                  <a:lnTo>
                    <a:pt x="939519" y="1422400"/>
                  </a:lnTo>
                  <a:lnTo>
                    <a:pt x="999674" y="1422400"/>
                  </a:lnTo>
                  <a:lnTo>
                    <a:pt x="1002372" y="1409700"/>
                  </a:lnTo>
                  <a:close/>
                </a:path>
                <a:path w="2624455" h="2247900">
                  <a:moveTo>
                    <a:pt x="1003305" y="1384300"/>
                  </a:moveTo>
                  <a:lnTo>
                    <a:pt x="1001138" y="1384300"/>
                  </a:lnTo>
                  <a:lnTo>
                    <a:pt x="1007037" y="1397000"/>
                  </a:lnTo>
                  <a:lnTo>
                    <a:pt x="952245" y="1397000"/>
                  </a:lnTo>
                  <a:lnTo>
                    <a:pt x="952960" y="1409700"/>
                  </a:lnTo>
                  <a:lnTo>
                    <a:pt x="1018992" y="1409700"/>
                  </a:lnTo>
                  <a:lnTo>
                    <a:pt x="1009759" y="1397000"/>
                  </a:lnTo>
                  <a:lnTo>
                    <a:pt x="1003305" y="1384300"/>
                  </a:lnTo>
                  <a:close/>
                </a:path>
                <a:path w="2624455" h="2247900">
                  <a:moveTo>
                    <a:pt x="1029997" y="1397000"/>
                  </a:moveTo>
                  <a:lnTo>
                    <a:pt x="1016159" y="1397000"/>
                  </a:lnTo>
                  <a:lnTo>
                    <a:pt x="1029232" y="1409700"/>
                  </a:lnTo>
                  <a:lnTo>
                    <a:pt x="1029997" y="1397000"/>
                  </a:lnTo>
                  <a:close/>
                </a:path>
                <a:path w="2624455" h="2247900">
                  <a:moveTo>
                    <a:pt x="1035808" y="1397000"/>
                  </a:moveTo>
                  <a:lnTo>
                    <a:pt x="1030028" y="1397000"/>
                  </a:lnTo>
                  <a:lnTo>
                    <a:pt x="1034499" y="1409700"/>
                  </a:lnTo>
                  <a:lnTo>
                    <a:pt x="1035808" y="1397000"/>
                  </a:lnTo>
                  <a:close/>
                </a:path>
                <a:path w="2624455" h="2247900">
                  <a:moveTo>
                    <a:pt x="1001138" y="1384300"/>
                  </a:moveTo>
                  <a:lnTo>
                    <a:pt x="966232" y="1384300"/>
                  </a:lnTo>
                  <a:lnTo>
                    <a:pt x="960683" y="1397000"/>
                  </a:lnTo>
                  <a:lnTo>
                    <a:pt x="1007037" y="1397000"/>
                  </a:lnTo>
                  <a:lnTo>
                    <a:pt x="1001138" y="1384300"/>
                  </a:lnTo>
                  <a:close/>
                </a:path>
                <a:path w="2624455" h="2247900">
                  <a:moveTo>
                    <a:pt x="1042822" y="1384300"/>
                  </a:moveTo>
                  <a:lnTo>
                    <a:pt x="1003305" y="1384300"/>
                  </a:lnTo>
                  <a:lnTo>
                    <a:pt x="1009759" y="1397000"/>
                  </a:lnTo>
                  <a:lnTo>
                    <a:pt x="1033266" y="1397000"/>
                  </a:lnTo>
                  <a:lnTo>
                    <a:pt x="1042822" y="1384300"/>
                  </a:lnTo>
                  <a:close/>
                </a:path>
                <a:path w="2624455" h="2247900">
                  <a:moveTo>
                    <a:pt x="982019" y="1371600"/>
                  </a:moveTo>
                  <a:lnTo>
                    <a:pt x="973349" y="1371600"/>
                  </a:lnTo>
                  <a:lnTo>
                    <a:pt x="971977" y="1384300"/>
                  </a:lnTo>
                  <a:lnTo>
                    <a:pt x="995451" y="1384300"/>
                  </a:lnTo>
                  <a:lnTo>
                    <a:pt x="982019" y="1371600"/>
                  </a:lnTo>
                  <a:close/>
                </a:path>
                <a:path w="2624455" h="2247900">
                  <a:moveTo>
                    <a:pt x="1001050" y="1371600"/>
                  </a:moveTo>
                  <a:lnTo>
                    <a:pt x="997736" y="1384300"/>
                  </a:lnTo>
                  <a:lnTo>
                    <a:pt x="1005671" y="1384300"/>
                  </a:lnTo>
                  <a:lnTo>
                    <a:pt x="1001050" y="1371600"/>
                  </a:lnTo>
                  <a:close/>
                </a:path>
                <a:path w="2624455" h="2247900">
                  <a:moveTo>
                    <a:pt x="1048153" y="1371600"/>
                  </a:moveTo>
                  <a:lnTo>
                    <a:pt x="1002071" y="1371600"/>
                  </a:lnTo>
                  <a:lnTo>
                    <a:pt x="1007408" y="1384300"/>
                  </a:lnTo>
                  <a:lnTo>
                    <a:pt x="1045326" y="1384300"/>
                  </a:lnTo>
                  <a:lnTo>
                    <a:pt x="1048153" y="1371600"/>
                  </a:lnTo>
                  <a:close/>
                </a:path>
                <a:path w="2624455" h="2247900">
                  <a:moveTo>
                    <a:pt x="1064917" y="1358900"/>
                  </a:moveTo>
                  <a:lnTo>
                    <a:pt x="990651" y="1358900"/>
                  </a:lnTo>
                  <a:lnTo>
                    <a:pt x="993067" y="1371600"/>
                  </a:lnTo>
                  <a:lnTo>
                    <a:pt x="1065265" y="1371600"/>
                  </a:lnTo>
                  <a:lnTo>
                    <a:pt x="1064917" y="1358900"/>
                  </a:lnTo>
                  <a:close/>
                </a:path>
                <a:path w="2624455" h="2247900">
                  <a:moveTo>
                    <a:pt x="1064802" y="1346200"/>
                  </a:moveTo>
                  <a:lnTo>
                    <a:pt x="1010648" y="1346200"/>
                  </a:lnTo>
                  <a:lnTo>
                    <a:pt x="1012559" y="1358900"/>
                  </a:lnTo>
                  <a:lnTo>
                    <a:pt x="1060980" y="1358900"/>
                  </a:lnTo>
                  <a:lnTo>
                    <a:pt x="1064802" y="1346200"/>
                  </a:lnTo>
                  <a:close/>
                </a:path>
                <a:path w="2624455" h="2247900">
                  <a:moveTo>
                    <a:pt x="1082776" y="1346200"/>
                  </a:moveTo>
                  <a:lnTo>
                    <a:pt x="1071231" y="1346200"/>
                  </a:lnTo>
                  <a:lnTo>
                    <a:pt x="1075116" y="1358900"/>
                  </a:lnTo>
                  <a:lnTo>
                    <a:pt x="1081447" y="1352243"/>
                  </a:lnTo>
                  <a:lnTo>
                    <a:pt x="1082776" y="1346200"/>
                  </a:lnTo>
                  <a:close/>
                </a:path>
                <a:path w="2624455" h="2247900">
                  <a:moveTo>
                    <a:pt x="1083394" y="1350196"/>
                  </a:moveTo>
                  <a:lnTo>
                    <a:pt x="1081447" y="1352243"/>
                  </a:lnTo>
                  <a:lnTo>
                    <a:pt x="1079983" y="1358900"/>
                  </a:lnTo>
                  <a:lnTo>
                    <a:pt x="1084739" y="1358900"/>
                  </a:lnTo>
                  <a:lnTo>
                    <a:pt x="1083394" y="1350196"/>
                  </a:lnTo>
                  <a:close/>
                </a:path>
                <a:path w="2624455" h="2247900">
                  <a:moveTo>
                    <a:pt x="1087196" y="1346200"/>
                  </a:moveTo>
                  <a:lnTo>
                    <a:pt x="1082776" y="1346200"/>
                  </a:lnTo>
                  <a:lnTo>
                    <a:pt x="1083394" y="1350196"/>
                  </a:lnTo>
                  <a:lnTo>
                    <a:pt x="1087196" y="1346200"/>
                  </a:lnTo>
                  <a:close/>
                </a:path>
                <a:path w="2624455" h="2247900">
                  <a:moveTo>
                    <a:pt x="1059200" y="1333500"/>
                  </a:moveTo>
                  <a:lnTo>
                    <a:pt x="1027281" y="1333500"/>
                  </a:lnTo>
                  <a:lnTo>
                    <a:pt x="1024528" y="1346200"/>
                  </a:lnTo>
                  <a:lnTo>
                    <a:pt x="1058977" y="1346200"/>
                  </a:lnTo>
                  <a:lnTo>
                    <a:pt x="1059200" y="1333500"/>
                  </a:lnTo>
                  <a:close/>
                </a:path>
                <a:path w="2624455" h="2247900">
                  <a:moveTo>
                    <a:pt x="1092571" y="1333500"/>
                  </a:moveTo>
                  <a:lnTo>
                    <a:pt x="1071493" y="1333500"/>
                  </a:lnTo>
                  <a:lnTo>
                    <a:pt x="1072917" y="1346200"/>
                  </a:lnTo>
                  <a:lnTo>
                    <a:pt x="1088924" y="1346200"/>
                  </a:lnTo>
                  <a:lnTo>
                    <a:pt x="1092571" y="1333500"/>
                  </a:lnTo>
                  <a:close/>
                </a:path>
                <a:path w="2624455" h="2247900">
                  <a:moveTo>
                    <a:pt x="1102947" y="1333500"/>
                  </a:moveTo>
                  <a:lnTo>
                    <a:pt x="1098409" y="1333500"/>
                  </a:lnTo>
                  <a:lnTo>
                    <a:pt x="1099086" y="1346200"/>
                  </a:lnTo>
                  <a:lnTo>
                    <a:pt x="1102947" y="1333500"/>
                  </a:lnTo>
                  <a:close/>
                </a:path>
                <a:path w="2624455" h="2247900">
                  <a:moveTo>
                    <a:pt x="1096552" y="1320800"/>
                  </a:moveTo>
                  <a:lnTo>
                    <a:pt x="1036394" y="1320800"/>
                  </a:lnTo>
                  <a:lnTo>
                    <a:pt x="1029101" y="1333500"/>
                  </a:lnTo>
                  <a:lnTo>
                    <a:pt x="1082606" y="1333500"/>
                  </a:lnTo>
                  <a:lnTo>
                    <a:pt x="1096552" y="1320800"/>
                  </a:lnTo>
                  <a:close/>
                </a:path>
                <a:path w="2624455" h="2247900">
                  <a:moveTo>
                    <a:pt x="1136782" y="1308100"/>
                  </a:moveTo>
                  <a:lnTo>
                    <a:pt x="1055799" y="1308100"/>
                  </a:lnTo>
                  <a:lnTo>
                    <a:pt x="1048943" y="1320800"/>
                  </a:lnTo>
                  <a:lnTo>
                    <a:pt x="1111586" y="1320800"/>
                  </a:lnTo>
                  <a:lnTo>
                    <a:pt x="1104884" y="1333500"/>
                  </a:lnTo>
                  <a:lnTo>
                    <a:pt x="1111033" y="1333500"/>
                  </a:lnTo>
                  <a:lnTo>
                    <a:pt x="1126657" y="1320800"/>
                  </a:lnTo>
                  <a:lnTo>
                    <a:pt x="1136782" y="1308100"/>
                  </a:lnTo>
                  <a:close/>
                </a:path>
                <a:path w="2624455" h="2247900">
                  <a:moveTo>
                    <a:pt x="1095329" y="1282700"/>
                  </a:moveTo>
                  <a:lnTo>
                    <a:pt x="1082571" y="1282700"/>
                  </a:lnTo>
                  <a:lnTo>
                    <a:pt x="1067418" y="1295400"/>
                  </a:lnTo>
                  <a:lnTo>
                    <a:pt x="1068268" y="1308100"/>
                  </a:lnTo>
                  <a:lnTo>
                    <a:pt x="1126433" y="1308100"/>
                  </a:lnTo>
                  <a:lnTo>
                    <a:pt x="1125765" y="1295400"/>
                  </a:lnTo>
                  <a:lnTo>
                    <a:pt x="1087293" y="1295400"/>
                  </a:lnTo>
                  <a:lnTo>
                    <a:pt x="1095329" y="1282700"/>
                  </a:lnTo>
                  <a:close/>
                </a:path>
                <a:path w="2624455" h="2247900">
                  <a:moveTo>
                    <a:pt x="1136213" y="1295400"/>
                  </a:moveTo>
                  <a:lnTo>
                    <a:pt x="1132662" y="1295400"/>
                  </a:lnTo>
                  <a:lnTo>
                    <a:pt x="1129287" y="1308100"/>
                  </a:lnTo>
                  <a:lnTo>
                    <a:pt x="1136213" y="1295400"/>
                  </a:lnTo>
                  <a:close/>
                </a:path>
                <a:path w="2624455" h="2247900">
                  <a:moveTo>
                    <a:pt x="1147637" y="1295400"/>
                  </a:moveTo>
                  <a:lnTo>
                    <a:pt x="1143691" y="1295400"/>
                  </a:lnTo>
                  <a:lnTo>
                    <a:pt x="1140602" y="1308100"/>
                  </a:lnTo>
                  <a:lnTo>
                    <a:pt x="1147637" y="1295400"/>
                  </a:lnTo>
                  <a:close/>
                </a:path>
                <a:path w="2624455" h="2247900">
                  <a:moveTo>
                    <a:pt x="1155207" y="1282700"/>
                  </a:moveTo>
                  <a:lnTo>
                    <a:pt x="1096792" y="1282700"/>
                  </a:lnTo>
                  <a:lnTo>
                    <a:pt x="1087293" y="1295400"/>
                  </a:lnTo>
                  <a:lnTo>
                    <a:pt x="1150645" y="1295400"/>
                  </a:lnTo>
                  <a:lnTo>
                    <a:pt x="1155207" y="1282700"/>
                  </a:lnTo>
                  <a:close/>
                </a:path>
                <a:path w="2624455" h="2247900">
                  <a:moveTo>
                    <a:pt x="1146499" y="1270000"/>
                  </a:moveTo>
                  <a:lnTo>
                    <a:pt x="1099230" y="1270000"/>
                  </a:lnTo>
                  <a:lnTo>
                    <a:pt x="1098508" y="1282700"/>
                  </a:lnTo>
                  <a:lnTo>
                    <a:pt x="1148154" y="1282700"/>
                  </a:lnTo>
                  <a:lnTo>
                    <a:pt x="1146499" y="1270000"/>
                  </a:lnTo>
                  <a:close/>
                </a:path>
                <a:path w="2624455" h="2247900">
                  <a:moveTo>
                    <a:pt x="1164233" y="1270000"/>
                  </a:moveTo>
                  <a:lnTo>
                    <a:pt x="1149658" y="1270000"/>
                  </a:lnTo>
                  <a:lnTo>
                    <a:pt x="1150561" y="1282700"/>
                  </a:lnTo>
                  <a:lnTo>
                    <a:pt x="1157156" y="1282700"/>
                  </a:lnTo>
                  <a:lnTo>
                    <a:pt x="1164233" y="1270000"/>
                  </a:lnTo>
                  <a:close/>
                </a:path>
                <a:path w="2624455" h="2247900">
                  <a:moveTo>
                    <a:pt x="1178024" y="1270000"/>
                  </a:moveTo>
                  <a:lnTo>
                    <a:pt x="1171427" y="1270000"/>
                  </a:lnTo>
                  <a:lnTo>
                    <a:pt x="1168894" y="1282700"/>
                  </a:lnTo>
                  <a:lnTo>
                    <a:pt x="1174136" y="1282700"/>
                  </a:lnTo>
                  <a:lnTo>
                    <a:pt x="1178024" y="1270000"/>
                  </a:lnTo>
                  <a:close/>
                </a:path>
                <a:path w="2624455" h="2247900">
                  <a:moveTo>
                    <a:pt x="1132884" y="1244600"/>
                  </a:moveTo>
                  <a:lnTo>
                    <a:pt x="1123401" y="1244600"/>
                  </a:lnTo>
                  <a:lnTo>
                    <a:pt x="1115260" y="1257300"/>
                  </a:lnTo>
                  <a:lnTo>
                    <a:pt x="1107612" y="1270000"/>
                  </a:lnTo>
                  <a:lnTo>
                    <a:pt x="1164366" y="1270000"/>
                  </a:lnTo>
                  <a:lnTo>
                    <a:pt x="1166363" y="1257300"/>
                  </a:lnTo>
                  <a:lnTo>
                    <a:pt x="1128748" y="1257300"/>
                  </a:lnTo>
                  <a:lnTo>
                    <a:pt x="1132884" y="1244600"/>
                  </a:lnTo>
                  <a:close/>
                </a:path>
                <a:path w="2624455" h="2247900">
                  <a:moveTo>
                    <a:pt x="1176033" y="1257300"/>
                  </a:moveTo>
                  <a:lnTo>
                    <a:pt x="1169316" y="1257300"/>
                  </a:lnTo>
                  <a:lnTo>
                    <a:pt x="1168275" y="1270000"/>
                  </a:lnTo>
                  <a:lnTo>
                    <a:pt x="1171499" y="1270000"/>
                  </a:lnTo>
                  <a:lnTo>
                    <a:pt x="1176033" y="1257300"/>
                  </a:lnTo>
                  <a:close/>
                </a:path>
                <a:path w="2624455" h="2247900">
                  <a:moveTo>
                    <a:pt x="1198044" y="1257300"/>
                  </a:moveTo>
                  <a:lnTo>
                    <a:pt x="1179080" y="1257300"/>
                  </a:lnTo>
                  <a:lnTo>
                    <a:pt x="1181887" y="1270000"/>
                  </a:lnTo>
                  <a:lnTo>
                    <a:pt x="1188192" y="1270000"/>
                  </a:lnTo>
                  <a:lnTo>
                    <a:pt x="1198073" y="1257947"/>
                  </a:lnTo>
                  <a:lnTo>
                    <a:pt x="1198044" y="1257300"/>
                  </a:lnTo>
                  <a:close/>
                </a:path>
                <a:path w="2624455" h="2247900">
                  <a:moveTo>
                    <a:pt x="1206943" y="1244600"/>
                  </a:moveTo>
                  <a:lnTo>
                    <a:pt x="1136989" y="1244600"/>
                  </a:lnTo>
                  <a:lnTo>
                    <a:pt x="1134414" y="1257300"/>
                  </a:lnTo>
                  <a:lnTo>
                    <a:pt x="1198044" y="1257300"/>
                  </a:lnTo>
                  <a:lnTo>
                    <a:pt x="1198073" y="1257947"/>
                  </a:lnTo>
                  <a:lnTo>
                    <a:pt x="1198604" y="1257300"/>
                  </a:lnTo>
                  <a:lnTo>
                    <a:pt x="1206943" y="1244600"/>
                  </a:lnTo>
                  <a:close/>
                </a:path>
                <a:path w="2624455" h="2247900">
                  <a:moveTo>
                    <a:pt x="1152925" y="1231900"/>
                  </a:moveTo>
                  <a:lnTo>
                    <a:pt x="1140616" y="1231900"/>
                  </a:lnTo>
                  <a:lnTo>
                    <a:pt x="1139711" y="1244600"/>
                  </a:lnTo>
                  <a:lnTo>
                    <a:pt x="1163312" y="1244600"/>
                  </a:lnTo>
                  <a:lnTo>
                    <a:pt x="1152925" y="1231900"/>
                  </a:lnTo>
                  <a:close/>
                </a:path>
                <a:path w="2624455" h="2247900">
                  <a:moveTo>
                    <a:pt x="1155145" y="1231900"/>
                  </a:moveTo>
                  <a:lnTo>
                    <a:pt x="1152925" y="1231900"/>
                  </a:lnTo>
                  <a:lnTo>
                    <a:pt x="1163312" y="1244600"/>
                  </a:lnTo>
                  <a:lnTo>
                    <a:pt x="1155145" y="1231900"/>
                  </a:lnTo>
                  <a:close/>
                </a:path>
                <a:path w="2624455" h="2247900">
                  <a:moveTo>
                    <a:pt x="1208439" y="1231900"/>
                  </a:moveTo>
                  <a:lnTo>
                    <a:pt x="1155145" y="1231900"/>
                  </a:lnTo>
                  <a:lnTo>
                    <a:pt x="1163312" y="1244600"/>
                  </a:lnTo>
                  <a:lnTo>
                    <a:pt x="1207028" y="1244600"/>
                  </a:lnTo>
                  <a:lnTo>
                    <a:pt x="1208439" y="1231900"/>
                  </a:lnTo>
                  <a:close/>
                </a:path>
                <a:path w="2624455" h="2247900">
                  <a:moveTo>
                    <a:pt x="1217575" y="1231900"/>
                  </a:moveTo>
                  <a:lnTo>
                    <a:pt x="1209561" y="1231900"/>
                  </a:lnTo>
                  <a:lnTo>
                    <a:pt x="1210379" y="1244600"/>
                  </a:lnTo>
                  <a:lnTo>
                    <a:pt x="1217575" y="1231900"/>
                  </a:lnTo>
                  <a:close/>
                </a:path>
                <a:path w="2624455" h="2247900">
                  <a:moveTo>
                    <a:pt x="1225342" y="1231900"/>
                  </a:moveTo>
                  <a:lnTo>
                    <a:pt x="1221125" y="1231900"/>
                  </a:lnTo>
                  <a:lnTo>
                    <a:pt x="1219321" y="1244600"/>
                  </a:lnTo>
                  <a:lnTo>
                    <a:pt x="1225342" y="1231900"/>
                  </a:lnTo>
                  <a:close/>
                </a:path>
                <a:path w="2624455" h="2247900">
                  <a:moveTo>
                    <a:pt x="1233498" y="1219200"/>
                  </a:moveTo>
                  <a:lnTo>
                    <a:pt x="1157228" y="1219200"/>
                  </a:lnTo>
                  <a:lnTo>
                    <a:pt x="1155793" y="1231900"/>
                  </a:lnTo>
                  <a:lnTo>
                    <a:pt x="1228873" y="1231900"/>
                  </a:lnTo>
                  <a:lnTo>
                    <a:pt x="1233498" y="1219200"/>
                  </a:lnTo>
                  <a:close/>
                </a:path>
                <a:path w="2624455" h="2247900">
                  <a:moveTo>
                    <a:pt x="1185682" y="1206500"/>
                  </a:moveTo>
                  <a:lnTo>
                    <a:pt x="1174736" y="1206500"/>
                  </a:lnTo>
                  <a:lnTo>
                    <a:pt x="1174041" y="1219200"/>
                  </a:lnTo>
                  <a:lnTo>
                    <a:pt x="1182522" y="1219200"/>
                  </a:lnTo>
                  <a:lnTo>
                    <a:pt x="1185682" y="1206500"/>
                  </a:lnTo>
                  <a:close/>
                </a:path>
                <a:path w="2624455" h="2247900">
                  <a:moveTo>
                    <a:pt x="1234089" y="1206500"/>
                  </a:moveTo>
                  <a:lnTo>
                    <a:pt x="1205137" y="1206500"/>
                  </a:lnTo>
                  <a:lnTo>
                    <a:pt x="1201887" y="1219200"/>
                  </a:lnTo>
                  <a:lnTo>
                    <a:pt x="1226895" y="1219200"/>
                  </a:lnTo>
                  <a:lnTo>
                    <a:pt x="1234089" y="1206500"/>
                  </a:lnTo>
                  <a:close/>
                </a:path>
                <a:path w="2624455" h="2247900">
                  <a:moveTo>
                    <a:pt x="1245194" y="1206500"/>
                  </a:moveTo>
                  <a:lnTo>
                    <a:pt x="1239461" y="1206500"/>
                  </a:lnTo>
                  <a:lnTo>
                    <a:pt x="1239402" y="1219200"/>
                  </a:lnTo>
                  <a:lnTo>
                    <a:pt x="1245194" y="1206500"/>
                  </a:lnTo>
                  <a:close/>
                </a:path>
                <a:path w="2624455" h="2247900">
                  <a:moveTo>
                    <a:pt x="1256873" y="1193800"/>
                  </a:moveTo>
                  <a:lnTo>
                    <a:pt x="1193901" y="1193800"/>
                  </a:lnTo>
                  <a:lnTo>
                    <a:pt x="1185377" y="1206500"/>
                  </a:lnTo>
                  <a:lnTo>
                    <a:pt x="1250032" y="1206500"/>
                  </a:lnTo>
                  <a:lnTo>
                    <a:pt x="1256873" y="1193800"/>
                  </a:lnTo>
                  <a:close/>
                </a:path>
                <a:path w="2624455" h="2247900">
                  <a:moveTo>
                    <a:pt x="1266157" y="1193800"/>
                  </a:moveTo>
                  <a:lnTo>
                    <a:pt x="1260052" y="1206500"/>
                  </a:lnTo>
                  <a:lnTo>
                    <a:pt x="1262636" y="1206500"/>
                  </a:lnTo>
                  <a:lnTo>
                    <a:pt x="1266157" y="1193800"/>
                  </a:lnTo>
                  <a:close/>
                </a:path>
                <a:path w="2624455" h="2247900">
                  <a:moveTo>
                    <a:pt x="1210190" y="1181100"/>
                  </a:moveTo>
                  <a:lnTo>
                    <a:pt x="1206892" y="1181100"/>
                  </a:lnTo>
                  <a:lnTo>
                    <a:pt x="1202442" y="1193800"/>
                  </a:lnTo>
                  <a:lnTo>
                    <a:pt x="1210242" y="1193800"/>
                  </a:lnTo>
                  <a:lnTo>
                    <a:pt x="1210190" y="1181100"/>
                  </a:lnTo>
                  <a:close/>
                </a:path>
                <a:path w="2624455" h="2247900">
                  <a:moveTo>
                    <a:pt x="1269407" y="1168400"/>
                  </a:moveTo>
                  <a:lnTo>
                    <a:pt x="1221027" y="1168400"/>
                  </a:lnTo>
                  <a:lnTo>
                    <a:pt x="1213409" y="1181100"/>
                  </a:lnTo>
                  <a:lnTo>
                    <a:pt x="1210190" y="1181100"/>
                  </a:lnTo>
                  <a:lnTo>
                    <a:pt x="1210242" y="1193800"/>
                  </a:lnTo>
                  <a:lnTo>
                    <a:pt x="1269098" y="1193800"/>
                  </a:lnTo>
                  <a:lnTo>
                    <a:pt x="1268574" y="1181100"/>
                  </a:lnTo>
                  <a:lnTo>
                    <a:pt x="1269407" y="1168400"/>
                  </a:lnTo>
                  <a:close/>
                </a:path>
                <a:path w="2624455" h="2247900">
                  <a:moveTo>
                    <a:pt x="1290218" y="1155700"/>
                  </a:moveTo>
                  <a:lnTo>
                    <a:pt x="1241299" y="1155700"/>
                  </a:lnTo>
                  <a:lnTo>
                    <a:pt x="1245071" y="1168400"/>
                  </a:lnTo>
                  <a:lnTo>
                    <a:pt x="1269407" y="1168400"/>
                  </a:lnTo>
                  <a:lnTo>
                    <a:pt x="1271288" y="1181100"/>
                  </a:lnTo>
                  <a:lnTo>
                    <a:pt x="1269098" y="1193800"/>
                  </a:lnTo>
                  <a:lnTo>
                    <a:pt x="1271726" y="1193800"/>
                  </a:lnTo>
                  <a:lnTo>
                    <a:pt x="1283467" y="1181100"/>
                  </a:lnTo>
                  <a:lnTo>
                    <a:pt x="1280780" y="1181100"/>
                  </a:lnTo>
                  <a:lnTo>
                    <a:pt x="1282796" y="1178817"/>
                  </a:lnTo>
                  <a:lnTo>
                    <a:pt x="1279734" y="1168400"/>
                  </a:lnTo>
                  <a:lnTo>
                    <a:pt x="1290218" y="1155700"/>
                  </a:lnTo>
                  <a:close/>
                </a:path>
                <a:path w="2624455" h="2247900">
                  <a:moveTo>
                    <a:pt x="1295894" y="1168400"/>
                  </a:moveTo>
                  <a:lnTo>
                    <a:pt x="1292000" y="1168400"/>
                  </a:lnTo>
                  <a:lnTo>
                    <a:pt x="1282796" y="1178817"/>
                  </a:lnTo>
                  <a:lnTo>
                    <a:pt x="1283467" y="1181100"/>
                  </a:lnTo>
                  <a:lnTo>
                    <a:pt x="1296407" y="1181100"/>
                  </a:lnTo>
                  <a:lnTo>
                    <a:pt x="1295894" y="1168400"/>
                  </a:lnTo>
                  <a:close/>
                </a:path>
                <a:path w="2624455" h="2247900">
                  <a:moveTo>
                    <a:pt x="1308006" y="1155700"/>
                  </a:moveTo>
                  <a:lnTo>
                    <a:pt x="1301245" y="1155700"/>
                  </a:lnTo>
                  <a:lnTo>
                    <a:pt x="1301572" y="1168400"/>
                  </a:lnTo>
                  <a:lnTo>
                    <a:pt x="1304145" y="1168400"/>
                  </a:lnTo>
                  <a:lnTo>
                    <a:pt x="1308006" y="1155700"/>
                  </a:lnTo>
                  <a:close/>
                </a:path>
                <a:path w="2624455" h="2247900">
                  <a:moveTo>
                    <a:pt x="1249605" y="1143000"/>
                  </a:moveTo>
                  <a:lnTo>
                    <a:pt x="1247748" y="1143000"/>
                  </a:lnTo>
                  <a:lnTo>
                    <a:pt x="1246210" y="1155700"/>
                  </a:lnTo>
                  <a:lnTo>
                    <a:pt x="1255477" y="1155700"/>
                  </a:lnTo>
                  <a:lnTo>
                    <a:pt x="1249605" y="1143000"/>
                  </a:lnTo>
                  <a:close/>
                </a:path>
                <a:path w="2624455" h="2247900">
                  <a:moveTo>
                    <a:pt x="1269470" y="1130300"/>
                  </a:moveTo>
                  <a:lnTo>
                    <a:pt x="1261038" y="1130300"/>
                  </a:lnTo>
                  <a:lnTo>
                    <a:pt x="1253567" y="1143000"/>
                  </a:lnTo>
                  <a:lnTo>
                    <a:pt x="1255477" y="1155700"/>
                  </a:lnTo>
                  <a:lnTo>
                    <a:pt x="1312197" y="1155700"/>
                  </a:lnTo>
                  <a:lnTo>
                    <a:pt x="1316388" y="1143000"/>
                  </a:lnTo>
                  <a:lnTo>
                    <a:pt x="1270440" y="1143000"/>
                  </a:lnTo>
                  <a:lnTo>
                    <a:pt x="1269470" y="1130300"/>
                  </a:lnTo>
                  <a:close/>
                </a:path>
                <a:path w="2624455" h="2247900">
                  <a:moveTo>
                    <a:pt x="1288769" y="1104900"/>
                  </a:moveTo>
                  <a:lnTo>
                    <a:pt x="1282280" y="1117600"/>
                  </a:lnTo>
                  <a:lnTo>
                    <a:pt x="1276202" y="1130300"/>
                  </a:lnTo>
                  <a:lnTo>
                    <a:pt x="1270440" y="1143000"/>
                  </a:lnTo>
                  <a:lnTo>
                    <a:pt x="1314833" y="1143000"/>
                  </a:lnTo>
                  <a:lnTo>
                    <a:pt x="1308648" y="1130300"/>
                  </a:lnTo>
                  <a:lnTo>
                    <a:pt x="1304966" y="1117600"/>
                  </a:lnTo>
                  <a:lnTo>
                    <a:pt x="1295769" y="1117600"/>
                  </a:lnTo>
                  <a:lnTo>
                    <a:pt x="1288769" y="1104900"/>
                  </a:lnTo>
                  <a:close/>
                </a:path>
                <a:path w="2624455" h="2247900">
                  <a:moveTo>
                    <a:pt x="1365216" y="1092200"/>
                  </a:moveTo>
                  <a:lnTo>
                    <a:pt x="1305857" y="1092200"/>
                  </a:lnTo>
                  <a:lnTo>
                    <a:pt x="1302183" y="1104900"/>
                  </a:lnTo>
                  <a:lnTo>
                    <a:pt x="1304966" y="1117600"/>
                  </a:lnTo>
                  <a:lnTo>
                    <a:pt x="1308648" y="1130300"/>
                  </a:lnTo>
                  <a:lnTo>
                    <a:pt x="1314833" y="1143000"/>
                  </a:lnTo>
                  <a:lnTo>
                    <a:pt x="1316388" y="1143000"/>
                  </a:lnTo>
                  <a:lnTo>
                    <a:pt x="1314581" y="1130300"/>
                  </a:lnTo>
                  <a:lnTo>
                    <a:pt x="1307475" y="1117600"/>
                  </a:lnTo>
                  <a:lnTo>
                    <a:pt x="1337597" y="1117600"/>
                  </a:lnTo>
                  <a:lnTo>
                    <a:pt x="1349846" y="1104900"/>
                  </a:lnTo>
                  <a:lnTo>
                    <a:pt x="1360797" y="1104900"/>
                  </a:lnTo>
                  <a:lnTo>
                    <a:pt x="1365216" y="1092200"/>
                  </a:lnTo>
                  <a:close/>
                </a:path>
                <a:path w="2624455" h="2247900">
                  <a:moveTo>
                    <a:pt x="1337597" y="1117600"/>
                  </a:moveTo>
                  <a:lnTo>
                    <a:pt x="1307475" y="1117600"/>
                  </a:lnTo>
                  <a:lnTo>
                    <a:pt x="1314581" y="1130300"/>
                  </a:lnTo>
                  <a:lnTo>
                    <a:pt x="1316388" y="1143000"/>
                  </a:lnTo>
                  <a:lnTo>
                    <a:pt x="1336410" y="1143000"/>
                  </a:lnTo>
                  <a:lnTo>
                    <a:pt x="1331946" y="1130300"/>
                  </a:lnTo>
                  <a:lnTo>
                    <a:pt x="1327490" y="1130300"/>
                  </a:lnTo>
                  <a:lnTo>
                    <a:pt x="1337597" y="1117600"/>
                  </a:lnTo>
                  <a:close/>
                </a:path>
                <a:path w="2624455" h="2247900">
                  <a:moveTo>
                    <a:pt x="1356839" y="1104900"/>
                  </a:moveTo>
                  <a:lnTo>
                    <a:pt x="1355853" y="1104900"/>
                  </a:lnTo>
                  <a:lnTo>
                    <a:pt x="1347233" y="1117600"/>
                  </a:lnTo>
                  <a:lnTo>
                    <a:pt x="1327907" y="1130300"/>
                  </a:lnTo>
                  <a:lnTo>
                    <a:pt x="1334308" y="1130300"/>
                  </a:lnTo>
                  <a:lnTo>
                    <a:pt x="1339920" y="1143000"/>
                  </a:lnTo>
                  <a:lnTo>
                    <a:pt x="1347302" y="1130300"/>
                  </a:lnTo>
                  <a:lnTo>
                    <a:pt x="1354971" y="1117600"/>
                  </a:lnTo>
                  <a:lnTo>
                    <a:pt x="1353015" y="1117600"/>
                  </a:lnTo>
                  <a:lnTo>
                    <a:pt x="1357175" y="1106902"/>
                  </a:lnTo>
                  <a:lnTo>
                    <a:pt x="1356839" y="1104900"/>
                  </a:lnTo>
                  <a:close/>
                </a:path>
                <a:path w="2624455" h="2247900">
                  <a:moveTo>
                    <a:pt x="1357283" y="1106625"/>
                  </a:moveTo>
                  <a:lnTo>
                    <a:pt x="1357175" y="1106902"/>
                  </a:lnTo>
                  <a:lnTo>
                    <a:pt x="1358971" y="1117600"/>
                  </a:lnTo>
                  <a:lnTo>
                    <a:pt x="1360110" y="1117600"/>
                  </a:lnTo>
                  <a:lnTo>
                    <a:pt x="1357283" y="1106625"/>
                  </a:lnTo>
                  <a:close/>
                </a:path>
                <a:path w="2624455" h="2247900">
                  <a:moveTo>
                    <a:pt x="1375449" y="1104900"/>
                  </a:moveTo>
                  <a:lnTo>
                    <a:pt x="1365757" y="1104900"/>
                  </a:lnTo>
                  <a:lnTo>
                    <a:pt x="1372395" y="1117600"/>
                  </a:lnTo>
                  <a:lnTo>
                    <a:pt x="1375449" y="1104900"/>
                  </a:lnTo>
                  <a:close/>
                </a:path>
                <a:path w="2624455" h="2247900">
                  <a:moveTo>
                    <a:pt x="1357954" y="1104900"/>
                  </a:moveTo>
                  <a:lnTo>
                    <a:pt x="1356839" y="1104900"/>
                  </a:lnTo>
                  <a:lnTo>
                    <a:pt x="1357283" y="1106625"/>
                  </a:lnTo>
                  <a:lnTo>
                    <a:pt x="1357954" y="1104900"/>
                  </a:lnTo>
                  <a:close/>
                </a:path>
                <a:path w="2624455" h="2247900">
                  <a:moveTo>
                    <a:pt x="1384520" y="1079500"/>
                  </a:moveTo>
                  <a:lnTo>
                    <a:pt x="1348081" y="1079500"/>
                  </a:lnTo>
                  <a:lnTo>
                    <a:pt x="1336146" y="1092200"/>
                  </a:lnTo>
                  <a:lnTo>
                    <a:pt x="1365216" y="1092200"/>
                  </a:lnTo>
                  <a:lnTo>
                    <a:pt x="1362269" y="1104900"/>
                  </a:lnTo>
                  <a:lnTo>
                    <a:pt x="1371696" y="1104900"/>
                  </a:lnTo>
                  <a:lnTo>
                    <a:pt x="1371323" y="1092200"/>
                  </a:lnTo>
                  <a:lnTo>
                    <a:pt x="1384520" y="1079500"/>
                  </a:lnTo>
                  <a:close/>
                </a:path>
                <a:path w="2624455" h="2247900">
                  <a:moveTo>
                    <a:pt x="1318155" y="1079500"/>
                  </a:moveTo>
                  <a:lnTo>
                    <a:pt x="1318668" y="1092200"/>
                  </a:lnTo>
                  <a:lnTo>
                    <a:pt x="1327359" y="1092200"/>
                  </a:lnTo>
                  <a:lnTo>
                    <a:pt x="1318155" y="1079500"/>
                  </a:lnTo>
                  <a:close/>
                </a:path>
                <a:path w="2624455" h="2247900">
                  <a:moveTo>
                    <a:pt x="1335604" y="1079500"/>
                  </a:moveTo>
                  <a:lnTo>
                    <a:pt x="1324228" y="1079500"/>
                  </a:lnTo>
                  <a:lnTo>
                    <a:pt x="1327474" y="1092200"/>
                  </a:lnTo>
                  <a:lnTo>
                    <a:pt x="1336146" y="1092200"/>
                  </a:lnTo>
                  <a:lnTo>
                    <a:pt x="1335604" y="1079500"/>
                  </a:lnTo>
                  <a:close/>
                </a:path>
                <a:path w="2624455" h="2247900">
                  <a:moveTo>
                    <a:pt x="1406404" y="1066800"/>
                  </a:moveTo>
                  <a:lnTo>
                    <a:pt x="1343534" y="1066800"/>
                  </a:lnTo>
                  <a:lnTo>
                    <a:pt x="1346805" y="1079500"/>
                  </a:lnTo>
                  <a:lnTo>
                    <a:pt x="1395778" y="1079500"/>
                  </a:lnTo>
                  <a:lnTo>
                    <a:pt x="1406404" y="1066800"/>
                  </a:lnTo>
                  <a:close/>
                </a:path>
                <a:path w="2624455" h="2247900">
                  <a:moveTo>
                    <a:pt x="1418598" y="1066800"/>
                  </a:moveTo>
                  <a:lnTo>
                    <a:pt x="1409328" y="1066800"/>
                  </a:lnTo>
                  <a:lnTo>
                    <a:pt x="1410003" y="1079500"/>
                  </a:lnTo>
                  <a:lnTo>
                    <a:pt x="1412707" y="1079500"/>
                  </a:lnTo>
                  <a:lnTo>
                    <a:pt x="1418598" y="1066800"/>
                  </a:lnTo>
                  <a:close/>
                </a:path>
                <a:path w="2624455" h="2247900">
                  <a:moveTo>
                    <a:pt x="1428475" y="1041400"/>
                  </a:moveTo>
                  <a:lnTo>
                    <a:pt x="1372958" y="1041400"/>
                  </a:lnTo>
                  <a:lnTo>
                    <a:pt x="1369368" y="1054100"/>
                  </a:lnTo>
                  <a:lnTo>
                    <a:pt x="1356971" y="1054100"/>
                  </a:lnTo>
                  <a:lnTo>
                    <a:pt x="1344759" y="1066800"/>
                  </a:lnTo>
                  <a:lnTo>
                    <a:pt x="1413404" y="1066800"/>
                  </a:lnTo>
                  <a:lnTo>
                    <a:pt x="1412819" y="1054100"/>
                  </a:lnTo>
                  <a:lnTo>
                    <a:pt x="1428438" y="1044041"/>
                  </a:lnTo>
                  <a:lnTo>
                    <a:pt x="1428475" y="1041400"/>
                  </a:lnTo>
                  <a:close/>
                </a:path>
                <a:path w="2624455" h="2247900">
                  <a:moveTo>
                    <a:pt x="1367526" y="1041400"/>
                  </a:moveTo>
                  <a:lnTo>
                    <a:pt x="1363083" y="1054100"/>
                  </a:lnTo>
                  <a:lnTo>
                    <a:pt x="1369368" y="1054100"/>
                  </a:lnTo>
                  <a:lnTo>
                    <a:pt x="1367526" y="1041400"/>
                  </a:lnTo>
                  <a:close/>
                </a:path>
                <a:path w="2624455" h="2247900">
                  <a:moveTo>
                    <a:pt x="1431170" y="1042282"/>
                  </a:moveTo>
                  <a:lnTo>
                    <a:pt x="1428438" y="1044041"/>
                  </a:lnTo>
                  <a:lnTo>
                    <a:pt x="1428294" y="1054100"/>
                  </a:lnTo>
                  <a:lnTo>
                    <a:pt x="1433199" y="1054100"/>
                  </a:lnTo>
                  <a:lnTo>
                    <a:pt x="1431170" y="1042282"/>
                  </a:lnTo>
                  <a:close/>
                </a:path>
                <a:path w="2624455" h="2247900">
                  <a:moveTo>
                    <a:pt x="1440576" y="1041400"/>
                  </a:moveTo>
                  <a:lnTo>
                    <a:pt x="1432539" y="1041400"/>
                  </a:lnTo>
                  <a:lnTo>
                    <a:pt x="1438786" y="1054100"/>
                  </a:lnTo>
                  <a:lnTo>
                    <a:pt x="1440576" y="1041400"/>
                  </a:lnTo>
                  <a:close/>
                </a:path>
                <a:path w="2624455" h="2247900">
                  <a:moveTo>
                    <a:pt x="1432539" y="1041400"/>
                  </a:moveTo>
                  <a:lnTo>
                    <a:pt x="1431018" y="1041400"/>
                  </a:lnTo>
                  <a:lnTo>
                    <a:pt x="1431170" y="1042282"/>
                  </a:lnTo>
                  <a:lnTo>
                    <a:pt x="1432539" y="1041400"/>
                  </a:lnTo>
                  <a:close/>
                </a:path>
                <a:path w="2624455" h="2247900">
                  <a:moveTo>
                    <a:pt x="1429614" y="1028700"/>
                  </a:moveTo>
                  <a:lnTo>
                    <a:pt x="1395326" y="1028700"/>
                  </a:lnTo>
                  <a:lnTo>
                    <a:pt x="1387396" y="1041400"/>
                  </a:lnTo>
                  <a:lnTo>
                    <a:pt x="1429727" y="1041400"/>
                  </a:lnTo>
                  <a:lnTo>
                    <a:pt x="1429614" y="1028700"/>
                  </a:lnTo>
                  <a:close/>
                </a:path>
                <a:path w="2624455" h="2247900">
                  <a:moveTo>
                    <a:pt x="1459635" y="1028700"/>
                  </a:moveTo>
                  <a:lnTo>
                    <a:pt x="1433429" y="1028700"/>
                  </a:lnTo>
                  <a:lnTo>
                    <a:pt x="1431690" y="1041400"/>
                  </a:lnTo>
                  <a:lnTo>
                    <a:pt x="1457845" y="1041400"/>
                  </a:lnTo>
                  <a:lnTo>
                    <a:pt x="1459635" y="1028700"/>
                  </a:lnTo>
                  <a:close/>
                </a:path>
                <a:path w="2624455" h="2247900">
                  <a:moveTo>
                    <a:pt x="1464298" y="1016000"/>
                  </a:moveTo>
                  <a:lnTo>
                    <a:pt x="1396558" y="1016000"/>
                  </a:lnTo>
                  <a:lnTo>
                    <a:pt x="1392764" y="1028700"/>
                  </a:lnTo>
                  <a:lnTo>
                    <a:pt x="1453540" y="1028700"/>
                  </a:lnTo>
                  <a:lnTo>
                    <a:pt x="1464298" y="1016000"/>
                  </a:lnTo>
                  <a:close/>
                </a:path>
                <a:path w="2624455" h="2247900">
                  <a:moveTo>
                    <a:pt x="1400457" y="1003300"/>
                  </a:moveTo>
                  <a:lnTo>
                    <a:pt x="1400729" y="1016000"/>
                  </a:lnTo>
                  <a:lnTo>
                    <a:pt x="1409294" y="1016000"/>
                  </a:lnTo>
                  <a:lnTo>
                    <a:pt x="1400457" y="1003300"/>
                  </a:lnTo>
                  <a:close/>
                </a:path>
                <a:path w="2624455" h="2247900">
                  <a:moveTo>
                    <a:pt x="1423147" y="1003300"/>
                  </a:moveTo>
                  <a:lnTo>
                    <a:pt x="1417368" y="1003300"/>
                  </a:lnTo>
                  <a:lnTo>
                    <a:pt x="1413723" y="1016000"/>
                  </a:lnTo>
                  <a:lnTo>
                    <a:pt x="1421816" y="1016000"/>
                  </a:lnTo>
                  <a:lnTo>
                    <a:pt x="1423147" y="1003300"/>
                  </a:lnTo>
                  <a:close/>
                </a:path>
                <a:path w="2624455" h="2247900">
                  <a:moveTo>
                    <a:pt x="1483083" y="1003300"/>
                  </a:moveTo>
                  <a:lnTo>
                    <a:pt x="1425126" y="1003300"/>
                  </a:lnTo>
                  <a:lnTo>
                    <a:pt x="1421816" y="1016000"/>
                  </a:lnTo>
                  <a:lnTo>
                    <a:pt x="1482538" y="1016000"/>
                  </a:lnTo>
                  <a:lnTo>
                    <a:pt x="1483083" y="1003300"/>
                  </a:lnTo>
                  <a:close/>
                </a:path>
                <a:path w="2624455" h="2247900">
                  <a:moveTo>
                    <a:pt x="1446078" y="990600"/>
                  </a:moveTo>
                  <a:lnTo>
                    <a:pt x="1433308" y="990600"/>
                  </a:lnTo>
                  <a:lnTo>
                    <a:pt x="1425543" y="1003300"/>
                  </a:lnTo>
                  <a:lnTo>
                    <a:pt x="1448498" y="1003300"/>
                  </a:lnTo>
                  <a:lnTo>
                    <a:pt x="1446078" y="990600"/>
                  </a:lnTo>
                  <a:close/>
                </a:path>
                <a:path w="2624455" h="2247900">
                  <a:moveTo>
                    <a:pt x="1462086" y="990600"/>
                  </a:moveTo>
                  <a:lnTo>
                    <a:pt x="1459220" y="990600"/>
                  </a:lnTo>
                  <a:lnTo>
                    <a:pt x="1455328" y="1003300"/>
                  </a:lnTo>
                  <a:lnTo>
                    <a:pt x="1457167" y="1003300"/>
                  </a:lnTo>
                  <a:lnTo>
                    <a:pt x="1462086" y="990600"/>
                  </a:lnTo>
                  <a:close/>
                </a:path>
                <a:path w="2624455" h="2247900">
                  <a:moveTo>
                    <a:pt x="1489579" y="990600"/>
                  </a:moveTo>
                  <a:lnTo>
                    <a:pt x="1467774" y="990600"/>
                  </a:lnTo>
                  <a:lnTo>
                    <a:pt x="1457421" y="1003300"/>
                  </a:lnTo>
                  <a:lnTo>
                    <a:pt x="1491627" y="1003300"/>
                  </a:lnTo>
                  <a:lnTo>
                    <a:pt x="1489579" y="990600"/>
                  </a:lnTo>
                  <a:close/>
                </a:path>
                <a:path w="2624455" h="2247900">
                  <a:moveTo>
                    <a:pt x="1504350" y="990600"/>
                  </a:moveTo>
                  <a:lnTo>
                    <a:pt x="1491619" y="990600"/>
                  </a:lnTo>
                  <a:lnTo>
                    <a:pt x="1497063" y="1003300"/>
                  </a:lnTo>
                  <a:lnTo>
                    <a:pt x="1505228" y="1003300"/>
                  </a:lnTo>
                  <a:lnTo>
                    <a:pt x="1504350" y="990600"/>
                  </a:lnTo>
                  <a:close/>
                </a:path>
                <a:path w="2624455" h="2247900">
                  <a:moveTo>
                    <a:pt x="1443993" y="977900"/>
                  </a:moveTo>
                  <a:lnTo>
                    <a:pt x="1435722" y="990600"/>
                  </a:lnTo>
                  <a:lnTo>
                    <a:pt x="1453834" y="990600"/>
                  </a:lnTo>
                  <a:lnTo>
                    <a:pt x="1443993" y="977900"/>
                  </a:lnTo>
                  <a:close/>
                </a:path>
                <a:path w="2624455" h="2247900">
                  <a:moveTo>
                    <a:pt x="1462460" y="965200"/>
                  </a:moveTo>
                  <a:lnTo>
                    <a:pt x="1452245" y="965200"/>
                  </a:lnTo>
                  <a:lnTo>
                    <a:pt x="1451371" y="977900"/>
                  </a:lnTo>
                  <a:lnTo>
                    <a:pt x="1459850" y="990600"/>
                  </a:lnTo>
                  <a:lnTo>
                    <a:pt x="1491595" y="990600"/>
                  </a:lnTo>
                  <a:lnTo>
                    <a:pt x="1493365" y="977900"/>
                  </a:lnTo>
                  <a:lnTo>
                    <a:pt x="1461303" y="977900"/>
                  </a:lnTo>
                  <a:lnTo>
                    <a:pt x="1462460" y="965200"/>
                  </a:lnTo>
                  <a:close/>
                </a:path>
                <a:path w="2624455" h="2247900">
                  <a:moveTo>
                    <a:pt x="1516401" y="965200"/>
                  </a:moveTo>
                  <a:lnTo>
                    <a:pt x="1463769" y="965200"/>
                  </a:lnTo>
                  <a:lnTo>
                    <a:pt x="1463844" y="977900"/>
                  </a:lnTo>
                  <a:lnTo>
                    <a:pt x="1496013" y="977900"/>
                  </a:lnTo>
                  <a:lnTo>
                    <a:pt x="1491595" y="990600"/>
                  </a:lnTo>
                  <a:lnTo>
                    <a:pt x="1500660" y="990600"/>
                  </a:lnTo>
                  <a:lnTo>
                    <a:pt x="1502048" y="977900"/>
                  </a:lnTo>
                  <a:lnTo>
                    <a:pt x="1516401" y="965200"/>
                  </a:lnTo>
                  <a:close/>
                </a:path>
                <a:path w="2624455" h="2247900">
                  <a:moveTo>
                    <a:pt x="1529971" y="965200"/>
                  </a:moveTo>
                  <a:lnTo>
                    <a:pt x="1516401" y="965200"/>
                  </a:lnTo>
                  <a:lnTo>
                    <a:pt x="1513600" y="977900"/>
                  </a:lnTo>
                  <a:lnTo>
                    <a:pt x="1527376" y="977900"/>
                  </a:lnTo>
                  <a:lnTo>
                    <a:pt x="1529971" y="965200"/>
                  </a:lnTo>
                  <a:close/>
                </a:path>
                <a:path w="2624455" h="2247900">
                  <a:moveTo>
                    <a:pt x="1534998" y="965200"/>
                  </a:moveTo>
                  <a:lnTo>
                    <a:pt x="1532432" y="977900"/>
                  </a:lnTo>
                  <a:lnTo>
                    <a:pt x="1532930" y="977900"/>
                  </a:lnTo>
                  <a:lnTo>
                    <a:pt x="1534998" y="965200"/>
                  </a:lnTo>
                  <a:close/>
                </a:path>
                <a:path w="2624455" h="2247900">
                  <a:moveTo>
                    <a:pt x="1534352" y="952500"/>
                  </a:moveTo>
                  <a:lnTo>
                    <a:pt x="1478188" y="952500"/>
                  </a:lnTo>
                  <a:lnTo>
                    <a:pt x="1472381" y="965200"/>
                  </a:lnTo>
                  <a:lnTo>
                    <a:pt x="1535854" y="965200"/>
                  </a:lnTo>
                  <a:lnTo>
                    <a:pt x="1534352" y="952500"/>
                  </a:lnTo>
                  <a:close/>
                </a:path>
                <a:path w="2624455" h="2247900">
                  <a:moveTo>
                    <a:pt x="1487480" y="939800"/>
                  </a:moveTo>
                  <a:lnTo>
                    <a:pt x="1482287" y="952500"/>
                  </a:lnTo>
                  <a:lnTo>
                    <a:pt x="1484286" y="952500"/>
                  </a:lnTo>
                  <a:lnTo>
                    <a:pt x="1487480" y="939800"/>
                  </a:lnTo>
                  <a:close/>
                </a:path>
                <a:path w="2624455" h="2247900">
                  <a:moveTo>
                    <a:pt x="1539550" y="939800"/>
                  </a:moveTo>
                  <a:lnTo>
                    <a:pt x="1496506" y="939800"/>
                  </a:lnTo>
                  <a:lnTo>
                    <a:pt x="1493172" y="952500"/>
                  </a:lnTo>
                  <a:lnTo>
                    <a:pt x="1539765" y="952500"/>
                  </a:lnTo>
                  <a:lnTo>
                    <a:pt x="1539550" y="939800"/>
                  </a:lnTo>
                  <a:close/>
                </a:path>
                <a:path w="2624455" h="2247900">
                  <a:moveTo>
                    <a:pt x="1553687" y="927100"/>
                  </a:moveTo>
                  <a:lnTo>
                    <a:pt x="1506541" y="927100"/>
                  </a:lnTo>
                  <a:lnTo>
                    <a:pt x="1496369" y="939800"/>
                  </a:lnTo>
                  <a:lnTo>
                    <a:pt x="1541682" y="939800"/>
                  </a:lnTo>
                  <a:lnTo>
                    <a:pt x="1553687" y="927100"/>
                  </a:lnTo>
                  <a:close/>
                </a:path>
                <a:path w="2624455" h="2247900">
                  <a:moveTo>
                    <a:pt x="1563567" y="927100"/>
                  </a:moveTo>
                  <a:lnTo>
                    <a:pt x="1553687" y="927100"/>
                  </a:lnTo>
                  <a:lnTo>
                    <a:pt x="1552391" y="939800"/>
                  </a:lnTo>
                  <a:lnTo>
                    <a:pt x="1563567" y="927100"/>
                  </a:lnTo>
                  <a:close/>
                </a:path>
                <a:path w="2624455" h="2247900">
                  <a:moveTo>
                    <a:pt x="1587309" y="901700"/>
                  </a:moveTo>
                  <a:lnTo>
                    <a:pt x="1563730" y="901700"/>
                  </a:lnTo>
                  <a:lnTo>
                    <a:pt x="1551038" y="914400"/>
                  </a:lnTo>
                  <a:lnTo>
                    <a:pt x="1525197" y="914400"/>
                  </a:lnTo>
                  <a:lnTo>
                    <a:pt x="1512935" y="927100"/>
                  </a:lnTo>
                  <a:lnTo>
                    <a:pt x="1587202" y="927100"/>
                  </a:lnTo>
                  <a:lnTo>
                    <a:pt x="1584968" y="914400"/>
                  </a:lnTo>
                  <a:lnTo>
                    <a:pt x="1587309" y="901700"/>
                  </a:lnTo>
                  <a:close/>
                </a:path>
                <a:path w="2624455" h="2247900">
                  <a:moveTo>
                    <a:pt x="1539405" y="901700"/>
                  </a:moveTo>
                  <a:lnTo>
                    <a:pt x="1535372" y="901700"/>
                  </a:lnTo>
                  <a:lnTo>
                    <a:pt x="1531241" y="914400"/>
                  </a:lnTo>
                  <a:lnTo>
                    <a:pt x="1534781" y="914400"/>
                  </a:lnTo>
                  <a:lnTo>
                    <a:pt x="1539405" y="901700"/>
                  </a:lnTo>
                  <a:close/>
                </a:path>
                <a:path w="2624455" h="2247900">
                  <a:moveTo>
                    <a:pt x="1550544" y="901700"/>
                  </a:moveTo>
                  <a:lnTo>
                    <a:pt x="1541810" y="914400"/>
                  </a:lnTo>
                  <a:lnTo>
                    <a:pt x="1551038" y="914400"/>
                  </a:lnTo>
                  <a:lnTo>
                    <a:pt x="1550544" y="901700"/>
                  </a:lnTo>
                  <a:close/>
                </a:path>
                <a:path w="2624455" h="2247900">
                  <a:moveTo>
                    <a:pt x="1617679" y="863600"/>
                  </a:moveTo>
                  <a:lnTo>
                    <a:pt x="1615512" y="863600"/>
                  </a:lnTo>
                  <a:lnTo>
                    <a:pt x="1621414" y="876300"/>
                  </a:lnTo>
                  <a:lnTo>
                    <a:pt x="1567340" y="876300"/>
                  </a:lnTo>
                  <a:lnTo>
                    <a:pt x="1560535" y="889000"/>
                  </a:lnTo>
                  <a:lnTo>
                    <a:pt x="1553892" y="901700"/>
                  </a:lnTo>
                  <a:lnTo>
                    <a:pt x="1594576" y="901700"/>
                  </a:lnTo>
                  <a:lnTo>
                    <a:pt x="1592220" y="914400"/>
                  </a:lnTo>
                  <a:lnTo>
                    <a:pt x="1593058" y="914400"/>
                  </a:lnTo>
                  <a:lnTo>
                    <a:pt x="1608090" y="901700"/>
                  </a:lnTo>
                  <a:lnTo>
                    <a:pt x="1614052" y="889000"/>
                  </a:lnTo>
                  <a:lnTo>
                    <a:pt x="1633360" y="889000"/>
                  </a:lnTo>
                  <a:lnTo>
                    <a:pt x="1624132" y="876300"/>
                  </a:lnTo>
                  <a:lnTo>
                    <a:pt x="1617679" y="863600"/>
                  </a:lnTo>
                  <a:close/>
                </a:path>
                <a:path w="2624455" h="2247900">
                  <a:moveTo>
                    <a:pt x="1549460" y="889000"/>
                  </a:moveTo>
                  <a:lnTo>
                    <a:pt x="1541897" y="901700"/>
                  </a:lnTo>
                  <a:lnTo>
                    <a:pt x="1551829" y="901700"/>
                  </a:lnTo>
                  <a:lnTo>
                    <a:pt x="1549460" y="889000"/>
                  </a:lnTo>
                  <a:close/>
                </a:path>
                <a:path w="2624455" h="2247900">
                  <a:moveTo>
                    <a:pt x="1626324" y="889000"/>
                  </a:moveTo>
                  <a:lnTo>
                    <a:pt x="1618167" y="901700"/>
                  </a:lnTo>
                  <a:lnTo>
                    <a:pt x="1625612" y="901700"/>
                  </a:lnTo>
                  <a:lnTo>
                    <a:pt x="1626324" y="889000"/>
                  </a:lnTo>
                  <a:close/>
                </a:path>
                <a:path w="2624455" h="2247900">
                  <a:moveTo>
                    <a:pt x="1615512" y="863600"/>
                  </a:moveTo>
                  <a:lnTo>
                    <a:pt x="1575062" y="863600"/>
                  </a:lnTo>
                  <a:lnTo>
                    <a:pt x="1568099" y="876300"/>
                  </a:lnTo>
                  <a:lnTo>
                    <a:pt x="1621414" y="876300"/>
                  </a:lnTo>
                  <a:lnTo>
                    <a:pt x="1615512" y="863600"/>
                  </a:lnTo>
                  <a:close/>
                </a:path>
                <a:path w="2624455" h="2247900">
                  <a:moveTo>
                    <a:pt x="1647641" y="863600"/>
                  </a:moveTo>
                  <a:lnTo>
                    <a:pt x="1617679" y="863600"/>
                  </a:lnTo>
                  <a:lnTo>
                    <a:pt x="1624132" y="876300"/>
                  </a:lnTo>
                  <a:lnTo>
                    <a:pt x="1640479" y="876300"/>
                  </a:lnTo>
                  <a:lnTo>
                    <a:pt x="1647641" y="863600"/>
                  </a:lnTo>
                  <a:close/>
                </a:path>
                <a:path w="2624455" h="2247900">
                  <a:moveTo>
                    <a:pt x="1596398" y="850900"/>
                  </a:moveTo>
                  <a:lnTo>
                    <a:pt x="1587728" y="850900"/>
                  </a:lnTo>
                  <a:lnTo>
                    <a:pt x="1586357" y="863600"/>
                  </a:lnTo>
                  <a:lnTo>
                    <a:pt x="1609826" y="863600"/>
                  </a:lnTo>
                  <a:lnTo>
                    <a:pt x="1596398" y="850900"/>
                  </a:lnTo>
                  <a:close/>
                </a:path>
                <a:path w="2624455" h="2247900">
                  <a:moveTo>
                    <a:pt x="1616439" y="850900"/>
                  </a:moveTo>
                  <a:lnTo>
                    <a:pt x="1615423" y="850900"/>
                  </a:lnTo>
                  <a:lnTo>
                    <a:pt x="1612105" y="863600"/>
                  </a:lnTo>
                  <a:lnTo>
                    <a:pt x="1621779" y="863600"/>
                  </a:lnTo>
                  <a:lnTo>
                    <a:pt x="1616439" y="850900"/>
                  </a:lnTo>
                  <a:close/>
                </a:path>
                <a:path w="2624455" h="2247900">
                  <a:moveTo>
                    <a:pt x="1620044" y="850900"/>
                  </a:moveTo>
                  <a:lnTo>
                    <a:pt x="1616439" y="850900"/>
                  </a:lnTo>
                  <a:lnTo>
                    <a:pt x="1621779" y="863600"/>
                  </a:lnTo>
                  <a:lnTo>
                    <a:pt x="1620044" y="850900"/>
                  </a:lnTo>
                  <a:close/>
                </a:path>
                <a:path w="2624455" h="2247900">
                  <a:moveTo>
                    <a:pt x="1662531" y="838200"/>
                  </a:moveTo>
                  <a:lnTo>
                    <a:pt x="1605021" y="838200"/>
                  </a:lnTo>
                  <a:lnTo>
                    <a:pt x="1607436" y="850900"/>
                  </a:lnTo>
                  <a:lnTo>
                    <a:pt x="1620044" y="850900"/>
                  </a:lnTo>
                  <a:lnTo>
                    <a:pt x="1621779" y="863600"/>
                  </a:lnTo>
                  <a:lnTo>
                    <a:pt x="1657197" y="863600"/>
                  </a:lnTo>
                  <a:lnTo>
                    <a:pt x="1659705" y="850900"/>
                  </a:lnTo>
                  <a:lnTo>
                    <a:pt x="1662531" y="838200"/>
                  </a:lnTo>
                  <a:close/>
                </a:path>
                <a:path w="2624455" h="2247900">
                  <a:moveTo>
                    <a:pt x="1679296" y="838200"/>
                  </a:moveTo>
                  <a:lnTo>
                    <a:pt x="1671613" y="838200"/>
                  </a:lnTo>
                  <a:lnTo>
                    <a:pt x="1679639" y="850900"/>
                  </a:lnTo>
                  <a:lnTo>
                    <a:pt x="1679296" y="838200"/>
                  </a:lnTo>
                  <a:close/>
                </a:path>
                <a:path w="2624455" h="2247900">
                  <a:moveTo>
                    <a:pt x="1679177" y="825500"/>
                  </a:moveTo>
                  <a:lnTo>
                    <a:pt x="1625022" y="825500"/>
                  </a:lnTo>
                  <a:lnTo>
                    <a:pt x="1626934" y="838200"/>
                  </a:lnTo>
                  <a:lnTo>
                    <a:pt x="1675355" y="838200"/>
                  </a:lnTo>
                  <a:lnTo>
                    <a:pt x="1679177" y="825500"/>
                  </a:lnTo>
                  <a:close/>
                </a:path>
                <a:path w="2624455" h="2247900">
                  <a:moveTo>
                    <a:pt x="1699117" y="825500"/>
                  </a:moveTo>
                  <a:lnTo>
                    <a:pt x="1694358" y="825500"/>
                  </a:lnTo>
                  <a:lnTo>
                    <a:pt x="1695495" y="838200"/>
                  </a:lnTo>
                  <a:lnTo>
                    <a:pt x="1699117" y="825500"/>
                  </a:lnTo>
                  <a:close/>
                </a:path>
                <a:path w="2624455" h="2247900">
                  <a:moveTo>
                    <a:pt x="1673579" y="812800"/>
                  </a:moveTo>
                  <a:lnTo>
                    <a:pt x="1638902" y="812800"/>
                  </a:lnTo>
                  <a:lnTo>
                    <a:pt x="1628806" y="825500"/>
                  </a:lnTo>
                  <a:lnTo>
                    <a:pt x="1673350" y="825500"/>
                  </a:lnTo>
                  <a:lnTo>
                    <a:pt x="1673579" y="812800"/>
                  </a:lnTo>
                  <a:close/>
                </a:path>
                <a:path w="2624455" h="2247900">
                  <a:moveTo>
                    <a:pt x="1706939" y="812800"/>
                  </a:moveTo>
                  <a:lnTo>
                    <a:pt x="1687291" y="812800"/>
                  </a:lnTo>
                  <a:lnTo>
                    <a:pt x="1680519" y="825500"/>
                  </a:lnTo>
                  <a:lnTo>
                    <a:pt x="1703298" y="825500"/>
                  </a:lnTo>
                  <a:lnTo>
                    <a:pt x="1706939" y="812800"/>
                  </a:lnTo>
                  <a:close/>
                </a:path>
                <a:path w="2624455" h="2247900">
                  <a:moveTo>
                    <a:pt x="1717326" y="812800"/>
                  </a:moveTo>
                  <a:lnTo>
                    <a:pt x="1712785" y="812800"/>
                  </a:lnTo>
                  <a:lnTo>
                    <a:pt x="1713463" y="825500"/>
                  </a:lnTo>
                  <a:lnTo>
                    <a:pt x="1717326" y="812800"/>
                  </a:lnTo>
                  <a:close/>
                </a:path>
                <a:path w="2624455" h="2247900">
                  <a:moveTo>
                    <a:pt x="1651004" y="800100"/>
                  </a:moveTo>
                  <a:lnTo>
                    <a:pt x="1650774" y="800100"/>
                  </a:lnTo>
                  <a:lnTo>
                    <a:pt x="1643480" y="812800"/>
                  </a:lnTo>
                  <a:lnTo>
                    <a:pt x="1651580" y="812800"/>
                  </a:lnTo>
                  <a:lnTo>
                    <a:pt x="1651004" y="800100"/>
                  </a:lnTo>
                  <a:close/>
                </a:path>
                <a:path w="2624455" h="2247900">
                  <a:moveTo>
                    <a:pt x="1725956" y="787400"/>
                  </a:moveTo>
                  <a:lnTo>
                    <a:pt x="1694144" y="787400"/>
                  </a:lnTo>
                  <a:lnTo>
                    <a:pt x="1694165" y="800100"/>
                  </a:lnTo>
                  <a:lnTo>
                    <a:pt x="1651004" y="800100"/>
                  </a:lnTo>
                  <a:lnTo>
                    <a:pt x="1651580" y="812800"/>
                  </a:lnTo>
                  <a:lnTo>
                    <a:pt x="1696979" y="812800"/>
                  </a:lnTo>
                  <a:lnTo>
                    <a:pt x="1710925" y="800100"/>
                  </a:lnTo>
                  <a:lnTo>
                    <a:pt x="1725956" y="787400"/>
                  </a:lnTo>
                  <a:close/>
                </a:path>
                <a:path w="2624455" h="2247900">
                  <a:moveTo>
                    <a:pt x="1731769" y="787400"/>
                  </a:moveTo>
                  <a:lnTo>
                    <a:pt x="1725956" y="787400"/>
                  </a:lnTo>
                  <a:lnTo>
                    <a:pt x="1719253" y="812800"/>
                  </a:lnTo>
                  <a:lnTo>
                    <a:pt x="1725403" y="812800"/>
                  </a:lnTo>
                  <a:lnTo>
                    <a:pt x="1741031" y="800100"/>
                  </a:lnTo>
                  <a:lnTo>
                    <a:pt x="1726195" y="800100"/>
                  </a:lnTo>
                  <a:lnTo>
                    <a:pt x="1731769" y="787400"/>
                  </a:lnTo>
                  <a:close/>
                </a:path>
                <a:path w="2624455" h="2247900">
                  <a:moveTo>
                    <a:pt x="1694144" y="787400"/>
                  </a:moveTo>
                  <a:lnTo>
                    <a:pt x="1663316" y="787400"/>
                  </a:lnTo>
                  <a:lnTo>
                    <a:pt x="1667862" y="800100"/>
                  </a:lnTo>
                  <a:lnTo>
                    <a:pt x="1694165" y="800100"/>
                  </a:lnTo>
                  <a:lnTo>
                    <a:pt x="1694144" y="787400"/>
                  </a:lnTo>
                  <a:close/>
                </a:path>
                <a:path w="2624455" h="2247900">
                  <a:moveTo>
                    <a:pt x="1751160" y="787400"/>
                  </a:moveTo>
                  <a:lnTo>
                    <a:pt x="1731769" y="787400"/>
                  </a:lnTo>
                  <a:lnTo>
                    <a:pt x="1729714" y="800100"/>
                  </a:lnTo>
                  <a:lnTo>
                    <a:pt x="1741031" y="800100"/>
                  </a:lnTo>
                  <a:lnTo>
                    <a:pt x="1751160" y="787400"/>
                  </a:lnTo>
                  <a:close/>
                </a:path>
                <a:path w="2624455" h="2247900">
                  <a:moveTo>
                    <a:pt x="1740144" y="774700"/>
                  </a:moveTo>
                  <a:lnTo>
                    <a:pt x="1682647" y="774700"/>
                  </a:lnTo>
                  <a:lnTo>
                    <a:pt x="1679571" y="787400"/>
                  </a:lnTo>
                  <a:lnTo>
                    <a:pt x="1740813" y="787400"/>
                  </a:lnTo>
                  <a:lnTo>
                    <a:pt x="1740144" y="774700"/>
                  </a:lnTo>
                  <a:close/>
                </a:path>
                <a:path w="2624455" h="2247900">
                  <a:moveTo>
                    <a:pt x="1750592" y="774700"/>
                  </a:moveTo>
                  <a:lnTo>
                    <a:pt x="1743658" y="774700"/>
                  </a:lnTo>
                  <a:lnTo>
                    <a:pt x="1743748" y="787400"/>
                  </a:lnTo>
                  <a:lnTo>
                    <a:pt x="1750592" y="774700"/>
                  </a:lnTo>
                  <a:close/>
                </a:path>
                <a:path w="2624455" h="2247900">
                  <a:moveTo>
                    <a:pt x="1762006" y="774700"/>
                  </a:moveTo>
                  <a:lnTo>
                    <a:pt x="1758065" y="774700"/>
                  </a:lnTo>
                  <a:lnTo>
                    <a:pt x="1754975" y="787400"/>
                  </a:lnTo>
                  <a:lnTo>
                    <a:pt x="1762006" y="774700"/>
                  </a:lnTo>
                  <a:close/>
                </a:path>
                <a:path w="2624455" h="2247900">
                  <a:moveTo>
                    <a:pt x="1709706" y="762000"/>
                  </a:moveTo>
                  <a:lnTo>
                    <a:pt x="1696946" y="762000"/>
                  </a:lnTo>
                  <a:lnTo>
                    <a:pt x="1681793" y="774700"/>
                  </a:lnTo>
                  <a:lnTo>
                    <a:pt x="1701672" y="774700"/>
                  </a:lnTo>
                  <a:lnTo>
                    <a:pt x="1709706" y="762000"/>
                  </a:lnTo>
                  <a:close/>
                </a:path>
                <a:path w="2624455" h="2247900">
                  <a:moveTo>
                    <a:pt x="1738729" y="762000"/>
                  </a:moveTo>
                  <a:lnTo>
                    <a:pt x="1711166" y="762000"/>
                  </a:lnTo>
                  <a:lnTo>
                    <a:pt x="1701672" y="774700"/>
                  </a:lnTo>
                  <a:lnTo>
                    <a:pt x="1739294" y="774700"/>
                  </a:lnTo>
                  <a:lnTo>
                    <a:pt x="1738729" y="762000"/>
                  </a:lnTo>
                  <a:close/>
                </a:path>
                <a:path w="2624455" h="2247900">
                  <a:moveTo>
                    <a:pt x="1765020" y="762000"/>
                  </a:moveTo>
                  <a:lnTo>
                    <a:pt x="1738729" y="762000"/>
                  </a:lnTo>
                  <a:lnTo>
                    <a:pt x="1739294" y="774700"/>
                  </a:lnTo>
                  <a:lnTo>
                    <a:pt x="1758065" y="774700"/>
                  </a:lnTo>
                  <a:lnTo>
                    <a:pt x="1765020" y="762000"/>
                  </a:lnTo>
                  <a:close/>
                </a:path>
                <a:path w="2624455" h="2247900">
                  <a:moveTo>
                    <a:pt x="1719245" y="749300"/>
                  </a:moveTo>
                  <a:lnTo>
                    <a:pt x="1712885" y="749300"/>
                  </a:lnTo>
                  <a:lnTo>
                    <a:pt x="1713488" y="762000"/>
                  </a:lnTo>
                  <a:lnTo>
                    <a:pt x="1716646" y="762000"/>
                  </a:lnTo>
                  <a:lnTo>
                    <a:pt x="1719245" y="749300"/>
                  </a:lnTo>
                  <a:close/>
                </a:path>
                <a:path w="2624455" h="2247900">
                  <a:moveTo>
                    <a:pt x="1762523" y="749300"/>
                  </a:moveTo>
                  <a:lnTo>
                    <a:pt x="1719245" y="749300"/>
                  </a:lnTo>
                  <a:lnTo>
                    <a:pt x="1720730" y="762000"/>
                  </a:lnTo>
                  <a:lnTo>
                    <a:pt x="1764929" y="762000"/>
                  </a:lnTo>
                  <a:lnTo>
                    <a:pt x="1762523" y="749300"/>
                  </a:lnTo>
                  <a:close/>
                </a:path>
                <a:path w="2624455" h="2247900">
                  <a:moveTo>
                    <a:pt x="1778613" y="749300"/>
                  </a:moveTo>
                  <a:lnTo>
                    <a:pt x="1764027" y="749300"/>
                  </a:lnTo>
                  <a:lnTo>
                    <a:pt x="1764929" y="762000"/>
                  </a:lnTo>
                  <a:lnTo>
                    <a:pt x="1771535" y="762000"/>
                  </a:lnTo>
                  <a:lnTo>
                    <a:pt x="1778613" y="749300"/>
                  </a:lnTo>
                  <a:close/>
                </a:path>
                <a:path w="2624455" h="2247900">
                  <a:moveTo>
                    <a:pt x="1792403" y="749300"/>
                  </a:moveTo>
                  <a:lnTo>
                    <a:pt x="1785806" y="749300"/>
                  </a:lnTo>
                  <a:lnTo>
                    <a:pt x="1783273" y="762000"/>
                  </a:lnTo>
                  <a:lnTo>
                    <a:pt x="1788515" y="762000"/>
                  </a:lnTo>
                  <a:lnTo>
                    <a:pt x="1792403" y="749300"/>
                  </a:lnTo>
                  <a:close/>
                </a:path>
                <a:path w="2624455" h="2247900">
                  <a:moveTo>
                    <a:pt x="1747263" y="723900"/>
                  </a:moveTo>
                  <a:lnTo>
                    <a:pt x="1737770" y="723900"/>
                  </a:lnTo>
                  <a:lnTo>
                    <a:pt x="1729630" y="736600"/>
                  </a:lnTo>
                  <a:lnTo>
                    <a:pt x="1721985" y="749300"/>
                  </a:lnTo>
                  <a:lnTo>
                    <a:pt x="1778745" y="749300"/>
                  </a:lnTo>
                  <a:lnTo>
                    <a:pt x="1780742" y="736600"/>
                  </a:lnTo>
                  <a:lnTo>
                    <a:pt x="1743127" y="736600"/>
                  </a:lnTo>
                  <a:lnTo>
                    <a:pt x="1747263" y="723900"/>
                  </a:lnTo>
                  <a:close/>
                </a:path>
                <a:path w="2624455" h="2247900">
                  <a:moveTo>
                    <a:pt x="1790403" y="736600"/>
                  </a:moveTo>
                  <a:lnTo>
                    <a:pt x="1783695" y="736600"/>
                  </a:lnTo>
                  <a:lnTo>
                    <a:pt x="1782654" y="749300"/>
                  </a:lnTo>
                  <a:lnTo>
                    <a:pt x="1785872" y="749300"/>
                  </a:lnTo>
                  <a:lnTo>
                    <a:pt x="1790403" y="736600"/>
                  </a:lnTo>
                  <a:close/>
                </a:path>
                <a:path w="2624455" h="2247900">
                  <a:moveTo>
                    <a:pt x="1792902" y="739042"/>
                  </a:moveTo>
                  <a:lnTo>
                    <a:pt x="1788654" y="749300"/>
                  </a:lnTo>
                  <a:lnTo>
                    <a:pt x="1790592" y="749300"/>
                  </a:lnTo>
                  <a:lnTo>
                    <a:pt x="1792902" y="739042"/>
                  </a:lnTo>
                  <a:close/>
                </a:path>
                <a:path w="2624455" h="2247900">
                  <a:moveTo>
                    <a:pt x="1793914" y="736600"/>
                  </a:moveTo>
                  <a:lnTo>
                    <a:pt x="1793452" y="736600"/>
                  </a:lnTo>
                  <a:lnTo>
                    <a:pt x="1792902" y="739042"/>
                  </a:lnTo>
                  <a:lnTo>
                    <a:pt x="1793914" y="736600"/>
                  </a:lnTo>
                  <a:close/>
                </a:path>
                <a:path w="2624455" h="2247900">
                  <a:moveTo>
                    <a:pt x="1821407" y="711200"/>
                  </a:moveTo>
                  <a:lnTo>
                    <a:pt x="1769989" y="711200"/>
                  </a:lnTo>
                  <a:lnTo>
                    <a:pt x="1769498" y="723900"/>
                  </a:lnTo>
                  <a:lnTo>
                    <a:pt x="1751362" y="723900"/>
                  </a:lnTo>
                  <a:lnTo>
                    <a:pt x="1748785" y="736600"/>
                  </a:lnTo>
                  <a:lnTo>
                    <a:pt x="1812978" y="736600"/>
                  </a:lnTo>
                  <a:lnTo>
                    <a:pt x="1821320" y="723900"/>
                  </a:lnTo>
                  <a:lnTo>
                    <a:pt x="1821407" y="711200"/>
                  </a:lnTo>
                  <a:close/>
                </a:path>
                <a:path w="2624455" h="2247900">
                  <a:moveTo>
                    <a:pt x="1769989" y="711200"/>
                  </a:moveTo>
                  <a:lnTo>
                    <a:pt x="1754994" y="711200"/>
                  </a:lnTo>
                  <a:lnTo>
                    <a:pt x="1754090" y="723900"/>
                  </a:lnTo>
                  <a:lnTo>
                    <a:pt x="1769989" y="711200"/>
                  </a:lnTo>
                  <a:close/>
                </a:path>
                <a:path w="2624455" h="2247900">
                  <a:moveTo>
                    <a:pt x="1843250" y="698500"/>
                  </a:moveTo>
                  <a:lnTo>
                    <a:pt x="1770168" y="698500"/>
                  </a:lnTo>
                  <a:lnTo>
                    <a:pt x="1762491" y="711200"/>
                  </a:lnTo>
                  <a:lnTo>
                    <a:pt x="1838903" y="711200"/>
                  </a:lnTo>
                  <a:lnTo>
                    <a:pt x="1843250" y="698500"/>
                  </a:lnTo>
                  <a:close/>
                </a:path>
                <a:path w="2624455" h="2247900">
                  <a:moveTo>
                    <a:pt x="1800057" y="685800"/>
                  </a:moveTo>
                  <a:lnTo>
                    <a:pt x="1789104" y="685800"/>
                  </a:lnTo>
                  <a:lnTo>
                    <a:pt x="1788410" y="698500"/>
                  </a:lnTo>
                  <a:lnTo>
                    <a:pt x="1796900" y="698500"/>
                  </a:lnTo>
                  <a:lnTo>
                    <a:pt x="1800057" y="685800"/>
                  </a:lnTo>
                  <a:close/>
                </a:path>
                <a:path w="2624455" h="2247900">
                  <a:moveTo>
                    <a:pt x="1859495" y="673100"/>
                  </a:moveTo>
                  <a:lnTo>
                    <a:pt x="1808274" y="673100"/>
                  </a:lnTo>
                  <a:lnTo>
                    <a:pt x="1799747" y="685800"/>
                  </a:lnTo>
                  <a:lnTo>
                    <a:pt x="1816262" y="685800"/>
                  </a:lnTo>
                  <a:lnTo>
                    <a:pt x="1808616" y="698500"/>
                  </a:lnTo>
                  <a:lnTo>
                    <a:pt x="1841273" y="698500"/>
                  </a:lnTo>
                  <a:lnTo>
                    <a:pt x="1848464" y="685800"/>
                  </a:lnTo>
                  <a:lnTo>
                    <a:pt x="1859495" y="673100"/>
                  </a:lnTo>
                  <a:close/>
                </a:path>
                <a:path w="2624455" h="2247900">
                  <a:moveTo>
                    <a:pt x="1859563" y="685800"/>
                  </a:moveTo>
                  <a:lnTo>
                    <a:pt x="1853838" y="685800"/>
                  </a:lnTo>
                  <a:lnTo>
                    <a:pt x="1853776" y="698500"/>
                  </a:lnTo>
                  <a:lnTo>
                    <a:pt x="1859563" y="685800"/>
                  </a:lnTo>
                  <a:close/>
                </a:path>
                <a:path w="2624455" h="2247900">
                  <a:moveTo>
                    <a:pt x="1886101" y="660400"/>
                  </a:moveTo>
                  <a:lnTo>
                    <a:pt x="1821262" y="660400"/>
                  </a:lnTo>
                  <a:lnTo>
                    <a:pt x="1816810" y="673100"/>
                  </a:lnTo>
                  <a:lnTo>
                    <a:pt x="1859495" y="673100"/>
                  </a:lnTo>
                  <a:lnTo>
                    <a:pt x="1864411" y="685800"/>
                  </a:lnTo>
                  <a:lnTo>
                    <a:pt x="1871251" y="673100"/>
                  </a:lnTo>
                  <a:lnTo>
                    <a:pt x="1886101" y="660400"/>
                  </a:lnTo>
                  <a:close/>
                </a:path>
                <a:path w="2624455" h="2247900">
                  <a:moveTo>
                    <a:pt x="1880532" y="673100"/>
                  </a:moveTo>
                  <a:lnTo>
                    <a:pt x="1874421" y="673100"/>
                  </a:lnTo>
                  <a:lnTo>
                    <a:pt x="1872198" y="685800"/>
                  </a:lnTo>
                  <a:lnTo>
                    <a:pt x="1877013" y="685800"/>
                  </a:lnTo>
                  <a:lnTo>
                    <a:pt x="1880532" y="673100"/>
                  </a:lnTo>
                  <a:close/>
                </a:path>
                <a:path w="2624455" h="2247900">
                  <a:moveTo>
                    <a:pt x="1883782" y="647700"/>
                  </a:moveTo>
                  <a:lnTo>
                    <a:pt x="1827782" y="647700"/>
                  </a:lnTo>
                  <a:lnTo>
                    <a:pt x="1823995" y="660400"/>
                  </a:lnTo>
                  <a:lnTo>
                    <a:pt x="1882950" y="660400"/>
                  </a:lnTo>
                  <a:lnTo>
                    <a:pt x="1883782" y="647700"/>
                  </a:lnTo>
                  <a:close/>
                </a:path>
                <a:path w="2624455" h="2247900">
                  <a:moveTo>
                    <a:pt x="1904589" y="635000"/>
                  </a:moveTo>
                  <a:lnTo>
                    <a:pt x="1855668" y="635000"/>
                  </a:lnTo>
                  <a:lnTo>
                    <a:pt x="1859445" y="647700"/>
                  </a:lnTo>
                  <a:lnTo>
                    <a:pt x="1883782" y="647700"/>
                  </a:lnTo>
                  <a:lnTo>
                    <a:pt x="1885667" y="660400"/>
                  </a:lnTo>
                  <a:lnTo>
                    <a:pt x="1890408" y="660400"/>
                  </a:lnTo>
                  <a:lnTo>
                    <a:pt x="1894567" y="649265"/>
                  </a:lnTo>
                  <a:lnTo>
                    <a:pt x="1894107" y="647700"/>
                  </a:lnTo>
                  <a:lnTo>
                    <a:pt x="1904589" y="635000"/>
                  </a:lnTo>
                  <a:close/>
                </a:path>
                <a:path w="2624455" h="2247900">
                  <a:moveTo>
                    <a:pt x="1896338" y="655285"/>
                  </a:moveTo>
                  <a:lnTo>
                    <a:pt x="1890408" y="660400"/>
                  </a:lnTo>
                  <a:lnTo>
                    <a:pt x="1897842" y="660400"/>
                  </a:lnTo>
                  <a:lnTo>
                    <a:pt x="1896338" y="655285"/>
                  </a:lnTo>
                  <a:close/>
                </a:path>
                <a:path w="2624455" h="2247900">
                  <a:moveTo>
                    <a:pt x="1905132" y="647700"/>
                  </a:moveTo>
                  <a:lnTo>
                    <a:pt x="1895152" y="647700"/>
                  </a:lnTo>
                  <a:lnTo>
                    <a:pt x="1894567" y="649265"/>
                  </a:lnTo>
                  <a:lnTo>
                    <a:pt x="1896338" y="655285"/>
                  </a:lnTo>
                  <a:lnTo>
                    <a:pt x="1905132" y="647700"/>
                  </a:lnTo>
                  <a:close/>
                </a:path>
                <a:path w="2624455" h="2247900">
                  <a:moveTo>
                    <a:pt x="1843988" y="635000"/>
                  </a:moveTo>
                  <a:lnTo>
                    <a:pt x="1835396" y="647700"/>
                  </a:lnTo>
                  <a:lnTo>
                    <a:pt x="1853778" y="647700"/>
                  </a:lnTo>
                  <a:lnTo>
                    <a:pt x="1843988" y="635000"/>
                  </a:lnTo>
                  <a:close/>
                </a:path>
                <a:path w="2624455" h="2247900">
                  <a:moveTo>
                    <a:pt x="1922381" y="635000"/>
                  </a:moveTo>
                  <a:lnTo>
                    <a:pt x="1915624" y="635000"/>
                  </a:lnTo>
                  <a:lnTo>
                    <a:pt x="1915951" y="647700"/>
                  </a:lnTo>
                  <a:lnTo>
                    <a:pt x="1918523" y="647700"/>
                  </a:lnTo>
                  <a:lnTo>
                    <a:pt x="1922381" y="635000"/>
                  </a:lnTo>
                  <a:close/>
                </a:path>
                <a:path w="2624455" h="2247900">
                  <a:moveTo>
                    <a:pt x="1863975" y="622300"/>
                  </a:moveTo>
                  <a:lnTo>
                    <a:pt x="1862120" y="622300"/>
                  </a:lnTo>
                  <a:lnTo>
                    <a:pt x="1860584" y="635000"/>
                  </a:lnTo>
                  <a:lnTo>
                    <a:pt x="1869845" y="635000"/>
                  </a:lnTo>
                  <a:lnTo>
                    <a:pt x="1863975" y="622300"/>
                  </a:lnTo>
                  <a:close/>
                </a:path>
                <a:path w="2624455" h="2247900">
                  <a:moveTo>
                    <a:pt x="1898180" y="609600"/>
                  </a:moveTo>
                  <a:lnTo>
                    <a:pt x="1875408" y="609600"/>
                  </a:lnTo>
                  <a:lnTo>
                    <a:pt x="1867935" y="622300"/>
                  </a:lnTo>
                  <a:lnTo>
                    <a:pt x="1869845" y="635000"/>
                  </a:lnTo>
                  <a:lnTo>
                    <a:pt x="1926566" y="635000"/>
                  </a:lnTo>
                  <a:lnTo>
                    <a:pt x="1930762" y="622300"/>
                  </a:lnTo>
                  <a:lnTo>
                    <a:pt x="1898347" y="622300"/>
                  </a:lnTo>
                  <a:lnTo>
                    <a:pt x="1898180" y="609600"/>
                  </a:lnTo>
                  <a:close/>
                </a:path>
                <a:path w="2624455" h="2247900">
                  <a:moveTo>
                    <a:pt x="1925544" y="609600"/>
                  </a:moveTo>
                  <a:lnTo>
                    <a:pt x="1898180" y="609600"/>
                  </a:lnTo>
                  <a:lnTo>
                    <a:pt x="1898347" y="622300"/>
                  </a:lnTo>
                  <a:lnTo>
                    <a:pt x="1930762" y="622300"/>
                  </a:lnTo>
                  <a:lnTo>
                    <a:pt x="1929983" y="616809"/>
                  </a:lnTo>
                  <a:lnTo>
                    <a:pt x="1925544" y="609600"/>
                  </a:lnTo>
                  <a:close/>
                </a:path>
                <a:path w="2624455" h="2247900">
                  <a:moveTo>
                    <a:pt x="1968195" y="571500"/>
                  </a:moveTo>
                  <a:lnTo>
                    <a:pt x="1920030" y="571500"/>
                  </a:lnTo>
                  <a:lnTo>
                    <a:pt x="1917341" y="584200"/>
                  </a:lnTo>
                  <a:lnTo>
                    <a:pt x="1914362" y="596900"/>
                  </a:lnTo>
                  <a:lnTo>
                    <a:pt x="1921854" y="596900"/>
                  </a:lnTo>
                  <a:lnTo>
                    <a:pt x="1928959" y="609600"/>
                  </a:lnTo>
                  <a:lnTo>
                    <a:pt x="1929983" y="616809"/>
                  </a:lnTo>
                  <a:lnTo>
                    <a:pt x="1933363" y="622300"/>
                  </a:lnTo>
                  <a:lnTo>
                    <a:pt x="1946061" y="609600"/>
                  </a:lnTo>
                  <a:lnTo>
                    <a:pt x="1965549" y="584200"/>
                  </a:lnTo>
                  <a:lnTo>
                    <a:pt x="1964523" y="584200"/>
                  </a:lnTo>
                  <a:lnTo>
                    <a:pt x="1966910" y="577483"/>
                  </a:lnTo>
                  <a:lnTo>
                    <a:pt x="1968195" y="571500"/>
                  </a:lnTo>
                  <a:close/>
                </a:path>
                <a:path w="2624455" h="2247900">
                  <a:moveTo>
                    <a:pt x="1921854" y="596900"/>
                  </a:moveTo>
                  <a:lnTo>
                    <a:pt x="1915066" y="596900"/>
                  </a:lnTo>
                  <a:lnTo>
                    <a:pt x="1920692" y="609600"/>
                  </a:lnTo>
                  <a:lnTo>
                    <a:pt x="1925544" y="609600"/>
                  </a:lnTo>
                  <a:lnTo>
                    <a:pt x="1929983" y="616809"/>
                  </a:lnTo>
                  <a:lnTo>
                    <a:pt x="1928959" y="609600"/>
                  </a:lnTo>
                  <a:lnTo>
                    <a:pt x="1921854" y="596900"/>
                  </a:lnTo>
                  <a:close/>
                </a:path>
                <a:path w="2624455" h="2247900">
                  <a:moveTo>
                    <a:pt x="1903144" y="584200"/>
                  </a:moveTo>
                  <a:lnTo>
                    <a:pt x="1896655" y="596900"/>
                  </a:lnTo>
                  <a:lnTo>
                    <a:pt x="1890580" y="609600"/>
                  </a:lnTo>
                  <a:lnTo>
                    <a:pt x="1920692" y="609600"/>
                  </a:lnTo>
                  <a:lnTo>
                    <a:pt x="1915066" y="596900"/>
                  </a:lnTo>
                  <a:lnTo>
                    <a:pt x="1910148" y="596900"/>
                  </a:lnTo>
                  <a:lnTo>
                    <a:pt x="1903144" y="584200"/>
                  </a:lnTo>
                  <a:close/>
                </a:path>
                <a:path w="2624455" h="2247900">
                  <a:moveTo>
                    <a:pt x="1964825" y="596900"/>
                  </a:moveTo>
                  <a:lnTo>
                    <a:pt x="1961979" y="596900"/>
                  </a:lnTo>
                  <a:lnTo>
                    <a:pt x="1960543" y="609600"/>
                  </a:lnTo>
                  <a:lnTo>
                    <a:pt x="1964825" y="596900"/>
                  </a:lnTo>
                  <a:close/>
                </a:path>
                <a:path w="2624455" h="2247900">
                  <a:moveTo>
                    <a:pt x="1968098" y="590290"/>
                  </a:moveTo>
                  <a:lnTo>
                    <a:pt x="1965543" y="596900"/>
                  </a:lnTo>
                  <a:lnTo>
                    <a:pt x="1970795" y="596900"/>
                  </a:lnTo>
                  <a:lnTo>
                    <a:pt x="1968098" y="590290"/>
                  </a:lnTo>
                  <a:close/>
                </a:path>
                <a:path w="2624455" h="2247900">
                  <a:moveTo>
                    <a:pt x="1978167" y="584200"/>
                  </a:moveTo>
                  <a:lnTo>
                    <a:pt x="1976376" y="584200"/>
                  </a:lnTo>
                  <a:lnTo>
                    <a:pt x="1972806" y="596900"/>
                  </a:lnTo>
                  <a:lnTo>
                    <a:pt x="1978167" y="584200"/>
                  </a:lnTo>
                  <a:close/>
                </a:path>
                <a:path w="2624455" h="2247900">
                  <a:moveTo>
                    <a:pt x="1980195" y="571500"/>
                  </a:moveTo>
                  <a:lnTo>
                    <a:pt x="1969036" y="571500"/>
                  </a:lnTo>
                  <a:lnTo>
                    <a:pt x="1966910" y="577483"/>
                  </a:lnTo>
                  <a:lnTo>
                    <a:pt x="1965467" y="584200"/>
                  </a:lnTo>
                  <a:lnTo>
                    <a:pt x="1965612" y="584200"/>
                  </a:lnTo>
                  <a:lnTo>
                    <a:pt x="1968098" y="590290"/>
                  </a:lnTo>
                  <a:lnTo>
                    <a:pt x="1970452" y="584200"/>
                  </a:lnTo>
                  <a:lnTo>
                    <a:pt x="1980195" y="571500"/>
                  </a:lnTo>
                  <a:close/>
                </a:path>
                <a:path w="2624455" h="2247900">
                  <a:moveTo>
                    <a:pt x="1966910" y="577483"/>
                  </a:moveTo>
                  <a:lnTo>
                    <a:pt x="1964523" y="584200"/>
                  </a:lnTo>
                  <a:lnTo>
                    <a:pt x="1965467" y="584200"/>
                  </a:lnTo>
                  <a:lnTo>
                    <a:pt x="1966910" y="577483"/>
                  </a:lnTo>
                  <a:close/>
                </a:path>
                <a:path w="2624455" h="2247900">
                  <a:moveTo>
                    <a:pt x="2003074" y="546100"/>
                  </a:moveTo>
                  <a:lnTo>
                    <a:pt x="1991602" y="546100"/>
                  </a:lnTo>
                  <a:lnTo>
                    <a:pt x="1981326" y="558800"/>
                  </a:lnTo>
                  <a:lnTo>
                    <a:pt x="1992703" y="558800"/>
                  </a:lnTo>
                  <a:lnTo>
                    <a:pt x="1992037" y="571500"/>
                  </a:lnTo>
                  <a:lnTo>
                    <a:pt x="1980195" y="571500"/>
                  </a:lnTo>
                  <a:lnTo>
                    <a:pt x="1987507" y="584200"/>
                  </a:lnTo>
                  <a:lnTo>
                    <a:pt x="1995325" y="571500"/>
                  </a:lnTo>
                  <a:lnTo>
                    <a:pt x="1999315" y="558800"/>
                  </a:lnTo>
                  <a:lnTo>
                    <a:pt x="2003074" y="546100"/>
                  </a:lnTo>
                  <a:close/>
                </a:path>
                <a:path w="2624455" h="2247900">
                  <a:moveTo>
                    <a:pt x="1992703" y="558800"/>
                  </a:moveTo>
                  <a:lnTo>
                    <a:pt x="1939333" y="558800"/>
                  </a:lnTo>
                  <a:lnTo>
                    <a:pt x="1937205" y="571500"/>
                  </a:lnTo>
                  <a:lnTo>
                    <a:pt x="1988428" y="571500"/>
                  </a:lnTo>
                  <a:lnTo>
                    <a:pt x="1992703" y="558800"/>
                  </a:lnTo>
                  <a:close/>
                </a:path>
                <a:path w="2624455" h="2247900">
                  <a:moveTo>
                    <a:pt x="1955734" y="546100"/>
                  </a:moveTo>
                  <a:lnTo>
                    <a:pt x="1951874" y="546100"/>
                  </a:lnTo>
                  <a:lnTo>
                    <a:pt x="1953827" y="558800"/>
                  </a:lnTo>
                  <a:lnTo>
                    <a:pt x="1964911" y="558800"/>
                  </a:lnTo>
                  <a:lnTo>
                    <a:pt x="1955734" y="546100"/>
                  </a:lnTo>
                  <a:close/>
                </a:path>
                <a:path w="2624455" h="2247900">
                  <a:moveTo>
                    <a:pt x="1990742" y="546100"/>
                  </a:moveTo>
                  <a:lnTo>
                    <a:pt x="1967785" y="546100"/>
                  </a:lnTo>
                  <a:lnTo>
                    <a:pt x="1964911" y="558800"/>
                  </a:lnTo>
                  <a:lnTo>
                    <a:pt x="1981326" y="558800"/>
                  </a:lnTo>
                  <a:lnTo>
                    <a:pt x="1990742" y="546100"/>
                  </a:lnTo>
                  <a:close/>
                </a:path>
                <a:path w="2624455" h="2247900">
                  <a:moveTo>
                    <a:pt x="2008696" y="556123"/>
                  </a:moveTo>
                  <a:lnTo>
                    <a:pt x="2007485" y="558800"/>
                  </a:lnTo>
                  <a:lnTo>
                    <a:pt x="2010197" y="558800"/>
                  </a:lnTo>
                  <a:lnTo>
                    <a:pt x="2008696" y="556123"/>
                  </a:lnTo>
                  <a:close/>
                </a:path>
                <a:path w="2624455" h="2247900">
                  <a:moveTo>
                    <a:pt x="2021506" y="546100"/>
                  </a:moveTo>
                  <a:lnTo>
                    <a:pt x="2013228" y="546100"/>
                  </a:lnTo>
                  <a:lnTo>
                    <a:pt x="2013383" y="558800"/>
                  </a:lnTo>
                  <a:lnTo>
                    <a:pt x="2022189" y="558800"/>
                  </a:lnTo>
                  <a:lnTo>
                    <a:pt x="2021506" y="546100"/>
                  </a:lnTo>
                  <a:close/>
                </a:path>
                <a:path w="2624455" h="2247900">
                  <a:moveTo>
                    <a:pt x="2013228" y="546100"/>
                  </a:moveTo>
                  <a:lnTo>
                    <a:pt x="2003074" y="546100"/>
                  </a:lnTo>
                  <a:lnTo>
                    <a:pt x="2008696" y="556123"/>
                  </a:lnTo>
                  <a:lnTo>
                    <a:pt x="2013228" y="546100"/>
                  </a:lnTo>
                  <a:close/>
                </a:path>
                <a:path w="2624455" h="2247900">
                  <a:moveTo>
                    <a:pt x="2030308" y="533400"/>
                  </a:moveTo>
                  <a:lnTo>
                    <a:pt x="1962372" y="533400"/>
                  </a:lnTo>
                  <a:lnTo>
                    <a:pt x="1956383" y="546100"/>
                  </a:lnTo>
                  <a:lnTo>
                    <a:pt x="2019849" y="546100"/>
                  </a:lnTo>
                  <a:lnTo>
                    <a:pt x="2030308" y="533400"/>
                  </a:lnTo>
                  <a:close/>
                </a:path>
                <a:path w="2624455" h="2247900">
                  <a:moveTo>
                    <a:pt x="2032231" y="533400"/>
                  </a:moveTo>
                  <a:lnTo>
                    <a:pt x="2027871" y="546100"/>
                  </a:lnTo>
                  <a:lnTo>
                    <a:pt x="2029484" y="546100"/>
                  </a:lnTo>
                  <a:lnTo>
                    <a:pt x="2032231" y="533400"/>
                  </a:lnTo>
                  <a:close/>
                </a:path>
                <a:path w="2624455" h="2247900">
                  <a:moveTo>
                    <a:pt x="2038570" y="533400"/>
                  </a:moveTo>
                  <a:lnTo>
                    <a:pt x="2037956" y="533400"/>
                  </a:lnTo>
                  <a:lnTo>
                    <a:pt x="2035694" y="546100"/>
                  </a:lnTo>
                  <a:lnTo>
                    <a:pt x="2038570" y="533400"/>
                  </a:lnTo>
                  <a:close/>
                </a:path>
                <a:path w="2624455" h="2247900">
                  <a:moveTo>
                    <a:pt x="2039382" y="520700"/>
                  </a:moveTo>
                  <a:lnTo>
                    <a:pt x="1992614" y="520700"/>
                  </a:lnTo>
                  <a:lnTo>
                    <a:pt x="1992418" y="533400"/>
                  </a:lnTo>
                  <a:lnTo>
                    <a:pt x="2038462" y="533400"/>
                  </a:lnTo>
                  <a:lnTo>
                    <a:pt x="2039382" y="520700"/>
                  </a:lnTo>
                  <a:close/>
                </a:path>
                <a:path w="2624455" h="2247900">
                  <a:moveTo>
                    <a:pt x="2057803" y="520700"/>
                  </a:moveTo>
                  <a:lnTo>
                    <a:pt x="2054794" y="520700"/>
                  </a:lnTo>
                  <a:lnTo>
                    <a:pt x="2055138" y="533400"/>
                  </a:lnTo>
                  <a:lnTo>
                    <a:pt x="2057803" y="520700"/>
                  </a:lnTo>
                  <a:close/>
                </a:path>
                <a:path w="2624455" h="2247900">
                  <a:moveTo>
                    <a:pt x="2038910" y="508000"/>
                  </a:moveTo>
                  <a:lnTo>
                    <a:pt x="1995648" y="508000"/>
                  </a:lnTo>
                  <a:lnTo>
                    <a:pt x="1991842" y="520700"/>
                  </a:lnTo>
                  <a:lnTo>
                    <a:pt x="2033997" y="520700"/>
                  </a:lnTo>
                  <a:lnTo>
                    <a:pt x="2038910" y="508000"/>
                  </a:lnTo>
                  <a:close/>
                </a:path>
                <a:path w="2624455" h="2247900">
                  <a:moveTo>
                    <a:pt x="2054206" y="508000"/>
                  </a:moveTo>
                  <a:lnTo>
                    <a:pt x="2038910" y="508000"/>
                  </a:lnTo>
                  <a:lnTo>
                    <a:pt x="2037908" y="520700"/>
                  </a:lnTo>
                  <a:lnTo>
                    <a:pt x="2047397" y="520700"/>
                  </a:lnTo>
                  <a:lnTo>
                    <a:pt x="2054206" y="508000"/>
                  </a:lnTo>
                  <a:close/>
                </a:path>
                <a:path w="2624455" h="2247900">
                  <a:moveTo>
                    <a:pt x="2067087" y="495300"/>
                  </a:moveTo>
                  <a:lnTo>
                    <a:pt x="2017971" y="495300"/>
                  </a:lnTo>
                  <a:lnTo>
                    <a:pt x="2009579" y="508000"/>
                  </a:lnTo>
                  <a:lnTo>
                    <a:pt x="2063316" y="508000"/>
                  </a:lnTo>
                  <a:lnTo>
                    <a:pt x="2067087" y="495300"/>
                  </a:lnTo>
                  <a:close/>
                </a:path>
                <a:path w="2624455" h="2247900">
                  <a:moveTo>
                    <a:pt x="2078319" y="495300"/>
                  </a:moveTo>
                  <a:lnTo>
                    <a:pt x="2067087" y="495300"/>
                  </a:lnTo>
                  <a:lnTo>
                    <a:pt x="2067655" y="508000"/>
                  </a:lnTo>
                  <a:lnTo>
                    <a:pt x="2076331" y="508000"/>
                  </a:lnTo>
                  <a:lnTo>
                    <a:pt x="2078319" y="495300"/>
                  </a:lnTo>
                  <a:close/>
                </a:path>
                <a:path w="2624455" h="2247900">
                  <a:moveTo>
                    <a:pt x="2080886" y="495300"/>
                  </a:moveTo>
                  <a:lnTo>
                    <a:pt x="2080446" y="508000"/>
                  </a:lnTo>
                  <a:lnTo>
                    <a:pt x="2085682" y="508000"/>
                  </a:lnTo>
                  <a:lnTo>
                    <a:pt x="2080886" y="495300"/>
                  </a:lnTo>
                  <a:close/>
                </a:path>
                <a:path w="2624455" h="2247900">
                  <a:moveTo>
                    <a:pt x="2021412" y="482600"/>
                  </a:moveTo>
                  <a:lnTo>
                    <a:pt x="2020658" y="495300"/>
                  </a:lnTo>
                  <a:lnTo>
                    <a:pt x="2024008" y="495300"/>
                  </a:lnTo>
                  <a:lnTo>
                    <a:pt x="2021412" y="482600"/>
                  </a:lnTo>
                  <a:close/>
                </a:path>
                <a:path w="2624455" h="2247900">
                  <a:moveTo>
                    <a:pt x="2083699" y="469900"/>
                  </a:moveTo>
                  <a:lnTo>
                    <a:pt x="2041391" y="469900"/>
                  </a:lnTo>
                  <a:lnTo>
                    <a:pt x="2039641" y="482600"/>
                  </a:lnTo>
                  <a:lnTo>
                    <a:pt x="2024955" y="482600"/>
                  </a:lnTo>
                  <a:lnTo>
                    <a:pt x="2024008" y="495300"/>
                  </a:lnTo>
                  <a:lnTo>
                    <a:pt x="2083556" y="495300"/>
                  </a:lnTo>
                  <a:lnTo>
                    <a:pt x="2080521" y="482600"/>
                  </a:lnTo>
                  <a:lnTo>
                    <a:pt x="2083699" y="469900"/>
                  </a:lnTo>
                  <a:close/>
                </a:path>
                <a:path w="2624455" h="2247900">
                  <a:moveTo>
                    <a:pt x="2091210" y="469900"/>
                  </a:moveTo>
                  <a:lnTo>
                    <a:pt x="2086436" y="482600"/>
                  </a:lnTo>
                  <a:lnTo>
                    <a:pt x="2090247" y="482600"/>
                  </a:lnTo>
                  <a:lnTo>
                    <a:pt x="2091210" y="469900"/>
                  </a:lnTo>
                  <a:close/>
                </a:path>
                <a:path w="2624455" h="2247900">
                  <a:moveTo>
                    <a:pt x="2114131" y="469900"/>
                  </a:moveTo>
                  <a:lnTo>
                    <a:pt x="2097037" y="469900"/>
                  </a:lnTo>
                  <a:lnTo>
                    <a:pt x="2100243" y="482600"/>
                  </a:lnTo>
                  <a:lnTo>
                    <a:pt x="2104730" y="482600"/>
                  </a:lnTo>
                  <a:lnTo>
                    <a:pt x="2114131" y="469900"/>
                  </a:lnTo>
                  <a:close/>
                </a:path>
                <a:path w="2624455" h="2247900">
                  <a:moveTo>
                    <a:pt x="2050164" y="457200"/>
                  </a:moveTo>
                  <a:lnTo>
                    <a:pt x="2045421" y="457200"/>
                  </a:lnTo>
                  <a:lnTo>
                    <a:pt x="2044940" y="469900"/>
                  </a:lnTo>
                  <a:lnTo>
                    <a:pt x="2050164" y="457200"/>
                  </a:lnTo>
                  <a:close/>
                </a:path>
                <a:path w="2624455" h="2247900">
                  <a:moveTo>
                    <a:pt x="2109386" y="457200"/>
                  </a:moveTo>
                  <a:lnTo>
                    <a:pt x="2053861" y="457200"/>
                  </a:lnTo>
                  <a:lnTo>
                    <a:pt x="2054328" y="469900"/>
                  </a:lnTo>
                  <a:lnTo>
                    <a:pt x="2108215" y="469900"/>
                  </a:lnTo>
                  <a:lnTo>
                    <a:pt x="2109386" y="457200"/>
                  </a:lnTo>
                  <a:close/>
                </a:path>
                <a:path w="2624455" h="2247900">
                  <a:moveTo>
                    <a:pt x="2129408" y="444500"/>
                  </a:moveTo>
                  <a:lnTo>
                    <a:pt x="2079842" y="444500"/>
                  </a:lnTo>
                  <a:lnTo>
                    <a:pt x="2080696" y="457200"/>
                  </a:lnTo>
                  <a:lnTo>
                    <a:pt x="2114164" y="457200"/>
                  </a:lnTo>
                  <a:lnTo>
                    <a:pt x="2115968" y="469900"/>
                  </a:lnTo>
                  <a:lnTo>
                    <a:pt x="2122315" y="469900"/>
                  </a:lnTo>
                  <a:lnTo>
                    <a:pt x="2120075" y="457200"/>
                  </a:lnTo>
                  <a:lnTo>
                    <a:pt x="2129408" y="444500"/>
                  </a:lnTo>
                  <a:close/>
                </a:path>
                <a:path w="2624455" h="2247900">
                  <a:moveTo>
                    <a:pt x="2079842" y="444500"/>
                  </a:moveTo>
                  <a:lnTo>
                    <a:pt x="2076624" y="444500"/>
                  </a:lnTo>
                  <a:lnTo>
                    <a:pt x="2057979" y="457200"/>
                  </a:lnTo>
                  <a:lnTo>
                    <a:pt x="2075944" y="457200"/>
                  </a:lnTo>
                  <a:lnTo>
                    <a:pt x="2079842" y="444500"/>
                  </a:lnTo>
                  <a:close/>
                </a:path>
                <a:path w="2624455" h="2247900">
                  <a:moveTo>
                    <a:pt x="2138916" y="431800"/>
                  </a:moveTo>
                  <a:lnTo>
                    <a:pt x="2086656" y="431800"/>
                  </a:lnTo>
                  <a:lnTo>
                    <a:pt x="2088267" y="444500"/>
                  </a:lnTo>
                  <a:lnTo>
                    <a:pt x="2142513" y="444500"/>
                  </a:lnTo>
                  <a:lnTo>
                    <a:pt x="2138916" y="431800"/>
                  </a:lnTo>
                  <a:close/>
                </a:path>
                <a:path w="2624455" h="2247900">
                  <a:moveTo>
                    <a:pt x="2117224" y="406400"/>
                  </a:moveTo>
                  <a:lnTo>
                    <a:pt x="2114864" y="406400"/>
                  </a:lnTo>
                  <a:lnTo>
                    <a:pt x="2103543" y="419100"/>
                  </a:lnTo>
                  <a:lnTo>
                    <a:pt x="2082150" y="431800"/>
                  </a:lnTo>
                  <a:lnTo>
                    <a:pt x="2149454" y="431800"/>
                  </a:lnTo>
                  <a:lnTo>
                    <a:pt x="2160737" y="419100"/>
                  </a:lnTo>
                  <a:lnTo>
                    <a:pt x="2113304" y="419100"/>
                  </a:lnTo>
                  <a:lnTo>
                    <a:pt x="2117224" y="406400"/>
                  </a:lnTo>
                  <a:close/>
                </a:path>
                <a:path w="2624455" h="2247900">
                  <a:moveTo>
                    <a:pt x="2167356" y="419100"/>
                  </a:moveTo>
                  <a:lnTo>
                    <a:pt x="2160737" y="419100"/>
                  </a:lnTo>
                  <a:lnTo>
                    <a:pt x="2162620" y="431800"/>
                  </a:lnTo>
                  <a:lnTo>
                    <a:pt x="2167356" y="419100"/>
                  </a:lnTo>
                  <a:close/>
                </a:path>
                <a:path w="2624455" h="2247900">
                  <a:moveTo>
                    <a:pt x="2181150" y="419100"/>
                  </a:moveTo>
                  <a:lnTo>
                    <a:pt x="2179637" y="419100"/>
                  </a:lnTo>
                  <a:lnTo>
                    <a:pt x="2177942" y="431800"/>
                  </a:lnTo>
                  <a:lnTo>
                    <a:pt x="2181150" y="419100"/>
                  </a:lnTo>
                  <a:close/>
                </a:path>
                <a:path w="2624455" h="2247900">
                  <a:moveTo>
                    <a:pt x="2172978" y="406400"/>
                  </a:moveTo>
                  <a:lnTo>
                    <a:pt x="2117224" y="406400"/>
                  </a:lnTo>
                  <a:lnTo>
                    <a:pt x="2117929" y="419100"/>
                  </a:lnTo>
                  <a:lnTo>
                    <a:pt x="2172751" y="419100"/>
                  </a:lnTo>
                  <a:lnTo>
                    <a:pt x="2172978" y="406400"/>
                  </a:lnTo>
                  <a:close/>
                </a:path>
                <a:path w="2624455" h="2247900">
                  <a:moveTo>
                    <a:pt x="2196156" y="381000"/>
                  </a:moveTo>
                  <a:lnTo>
                    <a:pt x="2141287" y="381000"/>
                  </a:lnTo>
                  <a:lnTo>
                    <a:pt x="2136047" y="393700"/>
                  </a:lnTo>
                  <a:lnTo>
                    <a:pt x="2138908" y="406400"/>
                  </a:lnTo>
                  <a:lnTo>
                    <a:pt x="2173464" y="406400"/>
                  </a:lnTo>
                  <a:lnTo>
                    <a:pt x="2172751" y="419100"/>
                  </a:lnTo>
                  <a:lnTo>
                    <a:pt x="2176383" y="419100"/>
                  </a:lnTo>
                  <a:lnTo>
                    <a:pt x="2185332" y="406400"/>
                  </a:lnTo>
                  <a:lnTo>
                    <a:pt x="2197522" y="393700"/>
                  </a:lnTo>
                  <a:lnTo>
                    <a:pt x="2196886" y="393700"/>
                  </a:lnTo>
                  <a:lnTo>
                    <a:pt x="2196156" y="381000"/>
                  </a:lnTo>
                  <a:close/>
                </a:path>
                <a:path w="2624455" h="2247900">
                  <a:moveTo>
                    <a:pt x="2189260" y="406400"/>
                  </a:moveTo>
                  <a:lnTo>
                    <a:pt x="2176383" y="419100"/>
                  </a:lnTo>
                  <a:lnTo>
                    <a:pt x="2186007" y="419100"/>
                  </a:lnTo>
                  <a:lnTo>
                    <a:pt x="2189260" y="406400"/>
                  </a:lnTo>
                  <a:close/>
                </a:path>
                <a:path w="2624455" h="2247900">
                  <a:moveTo>
                    <a:pt x="2209838" y="393700"/>
                  </a:moveTo>
                  <a:lnTo>
                    <a:pt x="2197522" y="393700"/>
                  </a:lnTo>
                  <a:lnTo>
                    <a:pt x="2194370" y="406400"/>
                  </a:lnTo>
                  <a:lnTo>
                    <a:pt x="2209838" y="393700"/>
                  </a:lnTo>
                  <a:close/>
                </a:path>
                <a:path w="2624455" h="2247900">
                  <a:moveTo>
                    <a:pt x="2206453" y="381000"/>
                  </a:moveTo>
                  <a:lnTo>
                    <a:pt x="2196156" y="381000"/>
                  </a:lnTo>
                  <a:lnTo>
                    <a:pt x="2208976" y="393700"/>
                  </a:lnTo>
                  <a:lnTo>
                    <a:pt x="2218620" y="393700"/>
                  </a:lnTo>
                  <a:lnTo>
                    <a:pt x="2206453" y="381000"/>
                  </a:lnTo>
                  <a:close/>
                </a:path>
                <a:path w="2624455" h="2247900">
                  <a:moveTo>
                    <a:pt x="2197469" y="368300"/>
                  </a:moveTo>
                  <a:lnTo>
                    <a:pt x="2156947" y="368300"/>
                  </a:lnTo>
                  <a:lnTo>
                    <a:pt x="2155627" y="381000"/>
                  </a:lnTo>
                  <a:lnTo>
                    <a:pt x="2196998" y="381000"/>
                  </a:lnTo>
                  <a:lnTo>
                    <a:pt x="2197469" y="368300"/>
                  </a:lnTo>
                  <a:close/>
                </a:path>
                <a:path w="2624455" h="2247900">
                  <a:moveTo>
                    <a:pt x="2226427" y="368300"/>
                  </a:moveTo>
                  <a:lnTo>
                    <a:pt x="2197469" y="368300"/>
                  </a:lnTo>
                  <a:lnTo>
                    <a:pt x="2196998" y="381000"/>
                  </a:lnTo>
                  <a:lnTo>
                    <a:pt x="2213340" y="381000"/>
                  </a:lnTo>
                  <a:lnTo>
                    <a:pt x="2226427" y="368300"/>
                  </a:lnTo>
                  <a:close/>
                </a:path>
                <a:path w="2624455" h="2247900">
                  <a:moveTo>
                    <a:pt x="2235531" y="342900"/>
                  </a:moveTo>
                  <a:lnTo>
                    <a:pt x="2230211" y="342900"/>
                  </a:lnTo>
                  <a:lnTo>
                    <a:pt x="2236396" y="355600"/>
                  </a:lnTo>
                  <a:lnTo>
                    <a:pt x="2175174" y="355600"/>
                  </a:lnTo>
                  <a:lnTo>
                    <a:pt x="2170542" y="368300"/>
                  </a:lnTo>
                  <a:lnTo>
                    <a:pt x="2239033" y="368300"/>
                  </a:lnTo>
                  <a:lnTo>
                    <a:pt x="2238512" y="355600"/>
                  </a:lnTo>
                  <a:lnTo>
                    <a:pt x="2235531" y="342900"/>
                  </a:lnTo>
                  <a:close/>
                </a:path>
                <a:path w="2624455" h="2247900">
                  <a:moveTo>
                    <a:pt x="2244630" y="355600"/>
                  </a:moveTo>
                  <a:lnTo>
                    <a:pt x="2244672" y="368300"/>
                  </a:lnTo>
                  <a:lnTo>
                    <a:pt x="2254012" y="368300"/>
                  </a:lnTo>
                  <a:lnTo>
                    <a:pt x="2244630" y="355600"/>
                  </a:lnTo>
                  <a:close/>
                </a:path>
                <a:path w="2624455" h="2247900">
                  <a:moveTo>
                    <a:pt x="2222413" y="330200"/>
                  </a:moveTo>
                  <a:lnTo>
                    <a:pt x="2214253" y="330200"/>
                  </a:lnTo>
                  <a:lnTo>
                    <a:pt x="2194390" y="342900"/>
                  </a:lnTo>
                  <a:lnTo>
                    <a:pt x="2183217" y="355600"/>
                  </a:lnTo>
                  <a:lnTo>
                    <a:pt x="2236396" y="355600"/>
                  </a:lnTo>
                  <a:lnTo>
                    <a:pt x="2230211" y="342900"/>
                  </a:lnTo>
                  <a:lnTo>
                    <a:pt x="2226530" y="342900"/>
                  </a:lnTo>
                  <a:lnTo>
                    <a:pt x="2226385" y="341578"/>
                  </a:lnTo>
                  <a:lnTo>
                    <a:pt x="2222413" y="330200"/>
                  </a:lnTo>
                  <a:close/>
                </a:path>
                <a:path w="2624455" h="2247900">
                  <a:moveTo>
                    <a:pt x="2306083" y="292100"/>
                  </a:moveTo>
                  <a:lnTo>
                    <a:pt x="2269634" y="292100"/>
                  </a:lnTo>
                  <a:lnTo>
                    <a:pt x="2257701" y="304800"/>
                  </a:lnTo>
                  <a:lnTo>
                    <a:pt x="2227421" y="304800"/>
                  </a:lnTo>
                  <a:lnTo>
                    <a:pt x="2223747" y="317500"/>
                  </a:lnTo>
                  <a:lnTo>
                    <a:pt x="2226385" y="341578"/>
                  </a:lnTo>
                  <a:lnTo>
                    <a:pt x="2226847" y="342900"/>
                  </a:lnTo>
                  <a:lnTo>
                    <a:pt x="2235531" y="342900"/>
                  </a:lnTo>
                  <a:lnTo>
                    <a:pt x="2238512" y="355600"/>
                  </a:lnTo>
                  <a:lnTo>
                    <a:pt x="2249471" y="355600"/>
                  </a:lnTo>
                  <a:lnTo>
                    <a:pt x="2249053" y="342900"/>
                  </a:lnTo>
                  <a:lnTo>
                    <a:pt x="2259161" y="330200"/>
                  </a:lnTo>
                  <a:lnTo>
                    <a:pt x="2271410" y="317500"/>
                  </a:lnTo>
                  <a:lnTo>
                    <a:pt x="2293258" y="317500"/>
                  </a:lnTo>
                  <a:lnTo>
                    <a:pt x="2292886" y="304800"/>
                  </a:lnTo>
                  <a:lnTo>
                    <a:pt x="2306083" y="292100"/>
                  </a:lnTo>
                  <a:close/>
                </a:path>
                <a:path w="2624455" h="2247900">
                  <a:moveTo>
                    <a:pt x="2254614" y="348840"/>
                  </a:moveTo>
                  <a:lnTo>
                    <a:pt x="2249471" y="355600"/>
                  </a:lnTo>
                  <a:lnTo>
                    <a:pt x="2255871" y="355600"/>
                  </a:lnTo>
                  <a:lnTo>
                    <a:pt x="2254614" y="348840"/>
                  </a:lnTo>
                  <a:close/>
                </a:path>
                <a:path w="2624455" h="2247900">
                  <a:moveTo>
                    <a:pt x="2255286" y="347956"/>
                  </a:moveTo>
                  <a:lnTo>
                    <a:pt x="2254614" y="348840"/>
                  </a:lnTo>
                  <a:lnTo>
                    <a:pt x="2255871" y="355600"/>
                  </a:lnTo>
                  <a:lnTo>
                    <a:pt x="2257973" y="355600"/>
                  </a:lnTo>
                  <a:lnTo>
                    <a:pt x="2255286" y="347956"/>
                  </a:lnTo>
                  <a:close/>
                </a:path>
                <a:path w="2624455" h="2247900">
                  <a:moveTo>
                    <a:pt x="2297009" y="317500"/>
                  </a:moveTo>
                  <a:lnTo>
                    <a:pt x="2277416" y="317500"/>
                  </a:lnTo>
                  <a:lnTo>
                    <a:pt x="2268797" y="330200"/>
                  </a:lnTo>
                  <a:lnTo>
                    <a:pt x="2255286" y="347956"/>
                  </a:lnTo>
                  <a:lnTo>
                    <a:pt x="2257973" y="355600"/>
                  </a:lnTo>
                  <a:lnTo>
                    <a:pt x="2268865" y="355600"/>
                  </a:lnTo>
                  <a:lnTo>
                    <a:pt x="2276535" y="342900"/>
                  </a:lnTo>
                  <a:lnTo>
                    <a:pt x="2274579" y="330200"/>
                  </a:lnTo>
                  <a:lnTo>
                    <a:pt x="2293948" y="330200"/>
                  </a:lnTo>
                  <a:lnTo>
                    <a:pt x="2297009" y="317500"/>
                  </a:lnTo>
                  <a:close/>
                </a:path>
                <a:path w="2624455" h="2247900">
                  <a:moveTo>
                    <a:pt x="2253509" y="342900"/>
                  </a:moveTo>
                  <a:lnTo>
                    <a:pt x="2254614" y="348840"/>
                  </a:lnTo>
                  <a:lnTo>
                    <a:pt x="2255286" y="347956"/>
                  </a:lnTo>
                  <a:lnTo>
                    <a:pt x="2253509" y="342900"/>
                  </a:lnTo>
                  <a:close/>
                </a:path>
                <a:path w="2624455" h="2247900">
                  <a:moveTo>
                    <a:pt x="2226385" y="341578"/>
                  </a:moveTo>
                  <a:lnTo>
                    <a:pt x="2226530" y="342900"/>
                  </a:lnTo>
                  <a:lnTo>
                    <a:pt x="2226847" y="342900"/>
                  </a:lnTo>
                  <a:lnTo>
                    <a:pt x="2226385" y="341578"/>
                  </a:lnTo>
                  <a:close/>
                </a:path>
                <a:path w="2624455" h="2247900">
                  <a:moveTo>
                    <a:pt x="2239719" y="292100"/>
                  </a:moveTo>
                  <a:lnTo>
                    <a:pt x="2240232" y="304800"/>
                  </a:lnTo>
                  <a:lnTo>
                    <a:pt x="2245792" y="304800"/>
                  </a:lnTo>
                  <a:lnTo>
                    <a:pt x="2246386" y="301300"/>
                  </a:lnTo>
                  <a:lnTo>
                    <a:pt x="2239719" y="292100"/>
                  </a:lnTo>
                  <a:close/>
                </a:path>
                <a:path w="2624455" h="2247900">
                  <a:moveTo>
                    <a:pt x="2257438" y="292100"/>
                  </a:moveTo>
                  <a:lnTo>
                    <a:pt x="2247949" y="292100"/>
                  </a:lnTo>
                  <a:lnTo>
                    <a:pt x="2246386" y="301300"/>
                  </a:lnTo>
                  <a:lnTo>
                    <a:pt x="2248923" y="304800"/>
                  </a:lnTo>
                  <a:lnTo>
                    <a:pt x="2257162" y="304800"/>
                  </a:lnTo>
                  <a:lnTo>
                    <a:pt x="2257438" y="292100"/>
                  </a:lnTo>
                  <a:close/>
                </a:path>
                <a:path w="2624455" h="2247900">
                  <a:moveTo>
                    <a:pt x="2327968" y="279400"/>
                  </a:moveTo>
                  <a:lnTo>
                    <a:pt x="2265091" y="279400"/>
                  </a:lnTo>
                  <a:lnTo>
                    <a:pt x="2268363" y="292100"/>
                  </a:lnTo>
                  <a:lnTo>
                    <a:pt x="2306083" y="292100"/>
                  </a:lnTo>
                  <a:lnTo>
                    <a:pt x="2316775" y="304800"/>
                  </a:lnTo>
                  <a:lnTo>
                    <a:pt x="2317069" y="304800"/>
                  </a:lnTo>
                  <a:lnTo>
                    <a:pt x="2317340" y="292100"/>
                  </a:lnTo>
                  <a:lnTo>
                    <a:pt x="2327968" y="279400"/>
                  </a:lnTo>
                  <a:close/>
                </a:path>
                <a:path w="2624455" h="2247900">
                  <a:moveTo>
                    <a:pt x="2340162" y="279400"/>
                  </a:moveTo>
                  <a:lnTo>
                    <a:pt x="2330331" y="279400"/>
                  </a:lnTo>
                  <a:lnTo>
                    <a:pt x="2330892" y="292100"/>
                  </a:lnTo>
                  <a:lnTo>
                    <a:pt x="2334271" y="292100"/>
                  </a:lnTo>
                  <a:lnTo>
                    <a:pt x="2340162" y="279400"/>
                  </a:lnTo>
                  <a:close/>
                </a:path>
                <a:path w="2624455" h="2247900">
                  <a:moveTo>
                    <a:pt x="2352582" y="254000"/>
                  </a:moveTo>
                  <a:lnTo>
                    <a:pt x="2294521" y="254000"/>
                  </a:lnTo>
                  <a:lnTo>
                    <a:pt x="2290932" y="266700"/>
                  </a:lnTo>
                  <a:lnTo>
                    <a:pt x="2280243" y="266700"/>
                  </a:lnTo>
                  <a:lnTo>
                    <a:pt x="2278524" y="279400"/>
                  </a:lnTo>
                  <a:lnTo>
                    <a:pt x="2334967" y="279400"/>
                  </a:lnTo>
                  <a:lnTo>
                    <a:pt x="2334383" y="266700"/>
                  </a:lnTo>
                  <a:lnTo>
                    <a:pt x="2352357" y="255124"/>
                  </a:lnTo>
                  <a:lnTo>
                    <a:pt x="2352582" y="254000"/>
                  </a:lnTo>
                  <a:close/>
                </a:path>
                <a:path w="2624455" h="2247900">
                  <a:moveTo>
                    <a:pt x="2352733" y="254882"/>
                  </a:moveTo>
                  <a:lnTo>
                    <a:pt x="2352357" y="255124"/>
                  </a:lnTo>
                  <a:lnTo>
                    <a:pt x="2350039" y="266700"/>
                  </a:lnTo>
                  <a:lnTo>
                    <a:pt x="2354763" y="266700"/>
                  </a:lnTo>
                  <a:lnTo>
                    <a:pt x="2352733" y="254882"/>
                  </a:lnTo>
                  <a:close/>
                </a:path>
                <a:path w="2624455" h="2247900">
                  <a:moveTo>
                    <a:pt x="2363558" y="254000"/>
                  </a:moveTo>
                  <a:lnTo>
                    <a:pt x="2354103" y="254000"/>
                  </a:lnTo>
                  <a:lnTo>
                    <a:pt x="2360343" y="266700"/>
                  </a:lnTo>
                  <a:lnTo>
                    <a:pt x="2362130" y="266700"/>
                  </a:lnTo>
                  <a:lnTo>
                    <a:pt x="2363558" y="254000"/>
                  </a:lnTo>
                  <a:close/>
                </a:path>
                <a:path w="2624455" h="2247900">
                  <a:moveTo>
                    <a:pt x="2354103" y="254000"/>
                  </a:moveTo>
                  <a:lnTo>
                    <a:pt x="2352582" y="254000"/>
                  </a:lnTo>
                  <a:lnTo>
                    <a:pt x="2352733" y="254882"/>
                  </a:lnTo>
                  <a:lnTo>
                    <a:pt x="2354103" y="254000"/>
                  </a:lnTo>
                  <a:close/>
                </a:path>
                <a:path w="2624455" h="2247900">
                  <a:moveTo>
                    <a:pt x="2365851" y="241300"/>
                  </a:moveTo>
                  <a:lnTo>
                    <a:pt x="2316414" y="241300"/>
                  </a:lnTo>
                  <a:lnTo>
                    <a:pt x="2316889" y="254000"/>
                  </a:lnTo>
                  <a:lnTo>
                    <a:pt x="2367432" y="254000"/>
                  </a:lnTo>
                  <a:lnTo>
                    <a:pt x="2365851" y="241300"/>
                  </a:lnTo>
                  <a:close/>
                </a:path>
                <a:path w="2624455" h="2247900">
                  <a:moveTo>
                    <a:pt x="2377786" y="241300"/>
                  </a:moveTo>
                  <a:lnTo>
                    <a:pt x="2370867" y="241300"/>
                  </a:lnTo>
                  <a:lnTo>
                    <a:pt x="2367432" y="254000"/>
                  </a:lnTo>
                  <a:lnTo>
                    <a:pt x="2381198" y="254000"/>
                  </a:lnTo>
                  <a:lnTo>
                    <a:pt x="2377786" y="241300"/>
                  </a:lnTo>
                  <a:close/>
                </a:path>
                <a:path w="2624455" h="2247900">
                  <a:moveTo>
                    <a:pt x="2346685" y="215900"/>
                  </a:moveTo>
                  <a:lnTo>
                    <a:pt x="2338932" y="215900"/>
                  </a:lnTo>
                  <a:lnTo>
                    <a:pt x="2335287" y="228600"/>
                  </a:lnTo>
                  <a:lnTo>
                    <a:pt x="2318122" y="241300"/>
                  </a:lnTo>
                  <a:lnTo>
                    <a:pt x="2355150" y="241300"/>
                  </a:lnTo>
                  <a:lnTo>
                    <a:pt x="2358844" y="228600"/>
                  </a:lnTo>
                  <a:lnTo>
                    <a:pt x="2343378" y="228600"/>
                  </a:lnTo>
                  <a:lnTo>
                    <a:pt x="2346685" y="215900"/>
                  </a:lnTo>
                  <a:close/>
                </a:path>
                <a:path w="2624455" h="2247900">
                  <a:moveTo>
                    <a:pt x="2358844" y="228600"/>
                  </a:moveTo>
                  <a:lnTo>
                    <a:pt x="2355150" y="241300"/>
                  </a:lnTo>
                  <a:lnTo>
                    <a:pt x="2355798" y="241300"/>
                  </a:lnTo>
                  <a:lnTo>
                    <a:pt x="2358844" y="228600"/>
                  </a:lnTo>
                  <a:close/>
                </a:path>
                <a:path w="2624455" h="2247900">
                  <a:moveTo>
                    <a:pt x="2385861" y="228600"/>
                  </a:moveTo>
                  <a:lnTo>
                    <a:pt x="2358844" y="228600"/>
                  </a:lnTo>
                  <a:lnTo>
                    <a:pt x="2355798" y="241300"/>
                  </a:lnTo>
                  <a:lnTo>
                    <a:pt x="2375099" y="241300"/>
                  </a:lnTo>
                  <a:lnTo>
                    <a:pt x="2385861" y="228600"/>
                  </a:lnTo>
                  <a:close/>
                </a:path>
                <a:path w="2624455" h="2247900">
                  <a:moveTo>
                    <a:pt x="2346685" y="215900"/>
                  </a:moveTo>
                  <a:lnTo>
                    <a:pt x="2343378" y="228600"/>
                  </a:lnTo>
                  <a:lnTo>
                    <a:pt x="2344711" y="228600"/>
                  </a:lnTo>
                  <a:lnTo>
                    <a:pt x="2346685" y="215900"/>
                  </a:lnTo>
                  <a:close/>
                </a:path>
                <a:path w="2624455" h="2247900">
                  <a:moveTo>
                    <a:pt x="2413190" y="215900"/>
                  </a:moveTo>
                  <a:lnTo>
                    <a:pt x="2346685" y="215900"/>
                  </a:lnTo>
                  <a:lnTo>
                    <a:pt x="2344711" y="228600"/>
                  </a:lnTo>
                  <a:lnTo>
                    <a:pt x="2407473" y="228600"/>
                  </a:lnTo>
                  <a:lnTo>
                    <a:pt x="2413190" y="215900"/>
                  </a:lnTo>
                  <a:close/>
                </a:path>
                <a:path w="2624455" h="2247900">
                  <a:moveTo>
                    <a:pt x="2416920" y="215900"/>
                  </a:moveTo>
                  <a:lnTo>
                    <a:pt x="2415605" y="215900"/>
                  </a:lnTo>
                  <a:lnTo>
                    <a:pt x="2414415" y="228600"/>
                  </a:lnTo>
                  <a:lnTo>
                    <a:pt x="2416983" y="228600"/>
                  </a:lnTo>
                  <a:lnTo>
                    <a:pt x="2416920" y="215900"/>
                  </a:lnTo>
                  <a:close/>
                </a:path>
                <a:path w="2624455" h="2247900">
                  <a:moveTo>
                    <a:pt x="2378768" y="203200"/>
                  </a:moveTo>
                  <a:lnTo>
                    <a:pt x="2357286" y="203200"/>
                  </a:lnTo>
                  <a:lnTo>
                    <a:pt x="2354872" y="215900"/>
                  </a:lnTo>
                  <a:lnTo>
                    <a:pt x="2367642" y="215900"/>
                  </a:lnTo>
                  <a:lnTo>
                    <a:pt x="2378768" y="203200"/>
                  </a:lnTo>
                  <a:close/>
                </a:path>
                <a:path w="2624455" h="2247900">
                  <a:moveTo>
                    <a:pt x="2411141" y="203200"/>
                  </a:moveTo>
                  <a:lnTo>
                    <a:pt x="2389337" y="203200"/>
                  </a:lnTo>
                  <a:lnTo>
                    <a:pt x="2378980" y="215900"/>
                  </a:lnTo>
                  <a:lnTo>
                    <a:pt x="2413178" y="215900"/>
                  </a:lnTo>
                  <a:lnTo>
                    <a:pt x="2411141" y="203200"/>
                  </a:lnTo>
                  <a:close/>
                </a:path>
                <a:path w="2624455" h="2247900">
                  <a:moveTo>
                    <a:pt x="2411141" y="203200"/>
                  </a:moveTo>
                  <a:lnTo>
                    <a:pt x="2413178" y="215900"/>
                  </a:lnTo>
                  <a:lnTo>
                    <a:pt x="2411141" y="203200"/>
                  </a:lnTo>
                  <a:close/>
                </a:path>
                <a:path w="2624455" h="2247900">
                  <a:moveTo>
                    <a:pt x="2425912" y="203200"/>
                  </a:moveTo>
                  <a:lnTo>
                    <a:pt x="2411141" y="203200"/>
                  </a:lnTo>
                  <a:lnTo>
                    <a:pt x="2413190" y="215900"/>
                  </a:lnTo>
                  <a:lnTo>
                    <a:pt x="2426792" y="215900"/>
                  </a:lnTo>
                  <a:lnTo>
                    <a:pt x="2425912" y="203200"/>
                  </a:lnTo>
                  <a:close/>
                </a:path>
                <a:path w="2624455" h="2247900">
                  <a:moveTo>
                    <a:pt x="2451534" y="177800"/>
                  </a:moveTo>
                  <a:lnTo>
                    <a:pt x="2393945" y="177800"/>
                  </a:lnTo>
                  <a:lnTo>
                    <a:pt x="2373804" y="190500"/>
                  </a:lnTo>
                  <a:lnTo>
                    <a:pt x="2372931" y="203200"/>
                  </a:lnTo>
                  <a:lnTo>
                    <a:pt x="2408175" y="203200"/>
                  </a:lnTo>
                  <a:lnTo>
                    <a:pt x="2416662" y="190500"/>
                  </a:lnTo>
                  <a:lnTo>
                    <a:pt x="2448940" y="190500"/>
                  </a:lnTo>
                  <a:lnTo>
                    <a:pt x="2451534" y="177800"/>
                  </a:lnTo>
                  <a:close/>
                </a:path>
                <a:path w="2624455" h="2247900">
                  <a:moveTo>
                    <a:pt x="2434373" y="190500"/>
                  </a:moveTo>
                  <a:lnTo>
                    <a:pt x="2417576" y="190500"/>
                  </a:lnTo>
                  <a:lnTo>
                    <a:pt x="2413159" y="203200"/>
                  </a:lnTo>
                  <a:lnTo>
                    <a:pt x="2423602" y="203200"/>
                  </a:lnTo>
                  <a:lnTo>
                    <a:pt x="2434257" y="193771"/>
                  </a:lnTo>
                  <a:lnTo>
                    <a:pt x="2434373" y="190500"/>
                  </a:lnTo>
                  <a:close/>
                </a:path>
                <a:path w="2624455" h="2247900">
                  <a:moveTo>
                    <a:pt x="2441151" y="190500"/>
                  </a:moveTo>
                  <a:lnTo>
                    <a:pt x="2437954" y="190500"/>
                  </a:lnTo>
                  <a:lnTo>
                    <a:pt x="2435159" y="203200"/>
                  </a:lnTo>
                  <a:lnTo>
                    <a:pt x="2441151" y="190500"/>
                  </a:lnTo>
                  <a:close/>
                </a:path>
                <a:path w="2624455" h="2247900">
                  <a:moveTo>
                    <a:pt x="2437954" y="190500"/>
                  </a:moveTo>
                  <a:lnTo>
                    <a:pt x="2434373" y="190500"/>
                  </a:lnTo>
                  <a:lnTo>
                    <a:pt x="2434257" y="193771"/>
                  </a:lnTo>
                  <a:lnTo>
                    <a:pt x="2437954" y="190500"/>
                  </a:lnTo>
                  <a:close/>
                </a:path>
                <a:path w="2624455" h="2247900">
                  <a:moveTo>
                    <a:pt x="2453430" y="165100"/>
                  </a:moveTo>
                  <a:lnTo>
                    <a:pt x="2407652" y="165100"/>
                  </a:lnTo>
                  <a:lnTo>
                    <a:pt x="2399748" y="177800"/>
                  </a:lnTo>
                  <a:lnTo>
                    <a:pt x="2455915" y="177800"/>
                  </a:lnTo>
                  <a:lnTo>
                    <a:pt x="2453430" y="165100"/>
                  </a:lnTo>
                  <a:close/>
                </a:path>
                <a:path w="2624455" h="2247900">
                  <a:moveTo>
                    <a:pt x="2475251" y="139700"/>
                  </a:moveTo>
                  <a:lnTo>
                    <a:pt x="2428104" y="139700"/>
                  </a:lnTo>
                  <a:lnTo>
                    <a:pt x="2417932" y="152400"/>
                  </a:lnTo>
                  <a:lnTo>
                    <a:pt x="2411936" y="165100"/>
                  </a:lnTo>
                  <a:lnTo>
                    <a:pt x="2453430" y="165100"/>
                  </a:lnTo>
                  <a:lnTo>
                    <a:pt x="2456362" y="177800"/>
                  </a:lnTo>
                  <a:lnTo>
                    <a:pt x="2461329" y="165100"/>
                  </a:lnTo>
                  <a:lnTo>
                    <a:pt x="2461114" y="152400"/>
                  </a:lnTo>
                  <a:lnTo>
                    <a:pt x="2463245" y="152400"/>
                  </a:lnTo>
                  <a:lnTo>
                    <a:pt x="2475251" y="139700"/>
                  </a:lnTo>
                  <a:close/>
                </a:path>
                <a:path w="2624455" h="2247900">
                  <a:moveTo>
                    <a:pt x="2472513" y="152400"/>
                  </a:moveTo>
                  <a:lnTo>
                    <a:pt x="2470749" y="152400"/>
                  </a:lnTo>
                  <a:lnTo>
                    <a:pt x="2467335" y="165100"/>
                  </a:lnTo>
                  <a:lnTo>
                    <a:pt x="2469649" y="165100"/>
                  </a:lnTo>
                  <a:lnTo>
                    <a:pt x="2472513" y="152400"/>
                  </a:lnTo>
                  <a:close/>
                </a:path>
                <a:path w="2624455" h="2247900">
                  <a:moveTo>
                    <a:pt x="2418616" y="139700"/>
                  </a:moveTo>
                  <a:lnTo>
                    <a:pt x="2416007" y="152400"/>
                  </a:lnTo>
                  <a:lnTo>
                    <a:pt x="2416509" y="152400"/>
                  </a:lnTo>
                  <a:lnTo>
                    <a:pt x="2418616" y="139700"/>
                  </a:lnTo>
                  <a:close/>
                </a:path>
                <a:path w="2624455" h="2247900">
                  <a:moveTo>
                    <a:pt x="2496038" y="139700"/>
                  </a:moveTo>
                  <a:lnTo>
                    <a:pt x="2475251" y="139700"/>
                  </a:lnTo>
                  <a:lnTo>
                    <a:pt x="2473950" y="152400"/>
                  </a:lnTo>
                  <a:lnTo>
                    <a:pt x="2485126" y="152400"/>
                  </a:lnTo>
                  <a:lnTo>
                    <a:pt x="2496038" y="139700"/>
                  </a:lnTo>
                  <a:close/>
                </a:path>
                <a:path w="2624455" h="2247900">
                  <a:moveTo>
                    <a:pt x="2503254" y="139700"/>
                  </a:moveTo>
                  <a:lnTo>
                    <a:pt x="2496038" y="139700"/>
                  </a:lnTo>
                  <a:lnTo>
                    <a:pt x="2493942" y="152400"/>
                  </a:lnTo>
                  <a:lnTo>
                    <a:pt x="2502854" y="143940"/>
                  </a:lnTo>
                  <a:lnTo>
                    <a:pt x="2503254" y="139700"/>
                  </a:lnTo>
                  <a:close/>
                </a:path>
                <a:path w="2624455" h="2247900">
                  <a:moveTo>
                    <a:pt x="2503972" y="142879"/>
                  </a:moveTo>
                  <a:lnTo>
                    <a:pt x="2502854" y="143940"/>
                  </a:lnTo>
                  <a:lnTo>
                    <a:pt x="2502056" y="152400"/>
                  </a:lnTo>
                  <a:lnTo>
                    <a:pt x="2503972" y="142879"/>
                  </a:lnTo>
                  <a:close/>
                </a:path>
                <a:path w="2624455" h="2247900">
                  <a:moveTo>
                    <a:pt x="2507321" y="139700"/>
                  </a:moveTo>
                  <a:lnTo>
                    <a:pt x="2504611" y="139700"/>
                  </a:lnTo>
                  <a:lnTo>
                    <a:pt x="2503972" y="142879"/>
                  </a:lnTo>
                  <a:lnTo>
                    <a:pt x="2507321" y="139700"/>
                  </a:lnTo>
                  <a:close/>
                </a:path>
                <a:path w="2624455" h="2247900">
                  <a:moveTo>
                    <a:pt x="2506531" y="127000"/>
                  </a:moveTo>
                  <a:lnTo>
                    <a:pt x="2446756" y="127000"/>
                  </a:lnTo>
                  <a:lnTo>
                    <a:pt x="2434498" y="139700"/>
                  </a:lnTo>
                  <a:lnTo>
                    <a:pt x="2508766" y="139700"/>
                  </a:lnTo>
                  <a:lnTo>
                    <a:pt x="2506531" y="127000"/>
                  </a:lnTo>
                  <a:close/>
                </a:path>
                <a:path w="2624455" h="2247900">
                  <a:moveTo>
                    <a:pt x="2521409" y="127000"/>
                  </a:moveTo>
                  <a:lnTo>
                    <a:pt x="2518632" y="127000"/>
                  </a:lnTo>
                  <a:lnTo>
                    <a:pt x="2517616" y="139700"/>
                  </a:lnTo>
                  <a:lnTo>
                    <a:pt x="2522290" y="139700"/>
                  </a:lnTo>
                  <a:lnTo>
                    <a:pt x="2521409" y="127000"/>
                  </a:lnTo>
                  <a:close/>
                </a:path>
                <a:path w="2624455" h="2247900">
                  <a:moveTo>
                    <a:pt x="2469268" y="114300"/>
                  </a:moveTo>
                  <a:lnTo>
                    <a:pt x="2463461" y="114300"/>
                  </a:lnTo>
                  <a:lnTo>
                    <a:pt x="2456934" y="127000"/>
                  </a:lnTo>
                  <a:lnTo>
                    <a:pt x="2460969" y="127000"/>
                  </a:lnTo>
                  <a:lnTo>
                    <a:pt x="2469268" y="114300"/>
                  </a:lnTo>
                  <a:close/>
                </a:path>
                <a:path w="2624455" h="2247900">
                  <a:moveTo>
                    <a:pt x="2516140" y="114300"/>
                  </a:moveTo>
                  <a:lnTo>
                    <a:pt x="2485294" y="114300"/>
                  </a:lnTo>
                  <a:lnTo>
                    <a:pt x="2472602" y="127000"/>
                  </a:lnTo>
                  <a:lnTo>
                    <a:pt x="2508873" y="127000"/>
                  </a:lnTo>
                  <a:lnTo>
                    <a:pt x="2516140" y="114300"/>
                  </a:lnTo>
                  <a:close/>
                </a:path>
                <a:path w="2624455" h="2247900">
                  <a:moveTo>
                    <a:pt x="2517388" y="114300"/>
                  </a:moveTo>
                  <a:lnTo>
                    <a:pt x="2516140" y="114300"/>
                  </a:lnTo>
                  <a:lnTo>
                    <a:pt x="2513784" y="127000"/>
                  </a:lnTo>
                  <a:lnTo>
                    <a:pt x="2514622" y="127000"/>
                  </a:lnTo>
                  <a:lnTo>
                    <a:pt x="2520784" y="121793"/>
                  </a:lnTo>
                  <a:lnTo>
                    <a:pt x="2517388" y="114300"/>
                  </a:lnTo>
                  <a:close/>
                </a:path>
                <a:path w="2624455" h="2247900">
                  <a:moveTo>
                    <a:pt x="2528011" y="115688"/>
                  </a:moveTo>
                  <a:lnTo>
                    <a:pt x="2520784" y="121793"/>
                  </a:lnTo>
                  <a:lnTo>
                    <a:pt x="2523145" y="127000"/>
                  </a:lnTo>
                  <a:lnTo>
                    <a:pt x="2528011" y="115688"/>
                  </a:lnTo>
                  <a:close/>
                </a:path>
                <a:path w="2624455" h="2247900">
                  <a:moveTo>
                    <a:pt x="2529654" y="114300"/>
                  </a:moveTo>
                  <a:lnTo>
                    <a:pt x="2528608" y="114300"/>
                  </a:lnTo>
                  <a:lnTo>
                    <a:pt x="2528011" y="115688"/>
                  </a:lnTo>
                  <a:lnTo>
                    <a:pt x="2529654" y="114300"/>
                  </a:lnTo>
                  <a:close/>
                </a:path>
                <a:path w="2624455" h="2247900">
                  <a:moveTo>
                    <a:pt x="2544303" y="101600"/>
                  </a:moveTo>
                  <a:lnTo>
                    <a:pt x="2482099" y="101600"/>
                  </a:lnTo>
                  <a:lnTo>
                    <a:pt x="2475456" y="114300"/>
                  </a:lnTo>
                  <a:lnTo>
                    <a:pt x="2543542" y="114300"/>
                  </a:lnTo>
                  <a:lnTo>
                    <a:pt x="2544303" y="101600"/>
                  </a:lnTo>
                  <a:close/>
                </a:path>
                <a:path w="2624455" h="2247900">
                  <a:moveTo>
                    <a:pt x="2538450" y="88900"/>
                  </a:moveTo>
                  <a:lnTo>
                    <a:pt x="2489658" y="88900"/>
                  </a:lnTo>
                  <a:lnTo>
                    <a:pt x="2481418" y="101600"/>
                  </a:lnTo>
                  <a:lnTo>
                    <a:pt x="2539019" y="101600"/>
                  </a:lnTo>
                  <a:lnTo>
                    <a:pt x="2538450" y="88900"/>
                  </a:lnTo>
                  <a:close/>
                </a:path>
                <a:path w="2624455" h="2247900">
                  <a:moveTo>
                    <a:pt x="2545691" y="88900"/>
                  </a:moveTo>
                  <a:lnTo>
                    <a:pt x="2538450" y="88900"/>
                  </a:lnTo>
                  <a:lnTo>
                    <a:pt x="2539019" y="101600"/>
                  </a:lnTo>
                  <a:lnTo>
                    <a:pt x="2541080" y="101600"/>
                  </a:lnTo>
                  <a:lnTo>
                    <a:pt x="2548516" y="92785"/>
                  </a:lnTo>
                  <a:lnTo>
                    <a:pt x="2545691" y="88900"/>
                  </a:lnTo>
                  <a:close/>
                </a:path>
                <a:path w="2624455" h="2247900">
                  <a:moveTo>
                    <a:pt x="2548516" y="92785"/>
                  </a:moveTo>
                  <a:lnTo>
                    <a:pt x="2541080" y="101600"/>
                  </a:lnTo>
                  <a:lnTo>
                    <a:pt x="2554924" y="101600"/>
                  </a:lnTo>
                  <a:lnTo>
                    <a:pt x="2548516" y="92785"/>
                  </a:lnTo>
                  <a:close/>
                </a:path>
                <a:path w="2624455" h="2247900">
                  <a:moveTo>
                    <a:pt x="2571032" y="88900"/>
                  </a:moveTo>
                  <a:lnTo>
                    <a:pt x="2557798" y="88900"/>
                  </a:lnTo>
                  <a:lnTo>
                    <a:pt x="2556548" y="101600"/>
                  </a:lnTo>
                  <a:lnTo>
                    <a:pt x="2563887" y="101600"/>
                  </a:lnTo>
                  <a:lnTo>
                    <a:pt x="2571032" y="88900"/>
                  </a:lnTo>
                  <a:close/>
                </a:path>
                <a:path w="2624455" h="2247900">
                  <a:moveTo>
                    <a:pt x="2551793" y="88900"/>
                  </a:moveTo>
                  <a:lnTo>
                    <a:pt x="2545691" y="88900"/>
                  </a:lnTo>
                  <a:lnTo>
                    <a:pt x="2548516" y="92785"/>
                  </a:lnTo>
                  <a:lnTo>
                    <a:pt x="2551793" y="88900"/>
                  </a:lnTo>
                  <a:close/>
                </a:path>
                <a:path w="2624455" h="2247900">
                  <a:moveTo>
                    <a:pt x="2527439" y="76200"/>
                  </a:moveTo>
                  <a:lnTo>
                    <a:pt x="2506161" y="76200"/>
                  </a:lnTo>
                  <a:lnTo>
                    <a:pt x="2502174" y="88900"/>
                  </a:lnTo>
                  <a:lnTo>
                    <a:pt x="2530454" y="88900"/>
                  </a:lnTo>
                  <a:lnTo>
                    <a:pt x="2527439" y="76200"/>
                  </a:lnTo>
                  <a:close/>
                </a:path>
                <a:path w="2624455" h="2247900">
                  <a:moveTo>
                    <a:pt x="2531384" y="76200"/>
                  </a:moveTo>
                  <a:lnTo>
                    <a:pt x="2527439" y="76200"/>
                  </a:lnTo>
                  <a:lnTo>
                    <a:pt x="2530454" y="88900"/>
                  </a:lnTo>
                  <a:lnTo>
                    <a:pt x="2539237" y="88900"/>
                  </a:lnTo>
                  <a:lnTo>
                    <a:pt x="2531384" y="76200"/>
                  </a:lnTo>
                  <a:close/>
                </a:path>
                <a:path w="2624455" h="2247900">
                  <a:moveTo>
                    <a:pt x="2547660" y="76200"/>
                  </a:moveTo>
                  <a:lnTo>
                    <a:pt x="2531384" y="76200"/>
                  </a:lnTo>
                  <a:lnTo>
                    <a:pt x="2539237" y="88900"/>
                  </a:lnTo>
                  <a:lnTo>
                    <a:pt x="2545974" y="88900"/>
                  </a:lnTo>
                  <a:lnTo>
                    <a:pt x="2547660" y="76200"/>
                  </a:lnTo>
                  <a:close/>
                </a:path>
                <a:path w="2624455" h="2247900">
                  <a:moveTo>
                    <a:pt x="2564609" y="76200"/>
                  </a:moveTo>
                  <a:lnTo>
                    <a:pt x="2547660" y="76200"/>
                  </a:lnTo>
                  <a:lnTo>
                    <a:pt x="2553427" y="88900"/>
                  </a:lnTo>
                  <a:lnTo>
                    <a:pt x="2558484" y="88900"/>
                  </a:lnTo>
                  <a:lnTo>
                    <a:pt x="2564609" y="76200"/>
                  </a:lnTo>
                  <a:close/>
                </a:path>
                <a:path w="2624455" h="2247900">
                  <a:moveTo>
                    <a:pt x="2571442" y="87735"/>
                  </a:moveTo>
                  <a:lnTo>
                    <a:pt x="2571032" y="88900"/>
                  </a:lnTo>
                  <a:lnTo>
                    <a:pt x="2571656" y="88900"/>
                  </a:lnTo>
                  <a:lnTo>
                    <a:pt x="2571442" y="87735"/>
                  </a:lnTo>
                  <a:close/>
                </a:path>
                <a:path w="2624455" h="2247900">
                  <a:moveTo>
                    <a:pt x="2575497" y="76200"/>
                  </a:moveTo>
                  <a:lnTo>
                    <a:pt x="2569313" y="76200"/>
                  </a:lnTo>
                  <a:lnTo>
                    <a:pt x="2571442" y="87735"/>
                  </a:lnTo>
                  <a:lnTo>
                    <a:pt x="2575497" y="76200"/>
                  </a:lnTo>
                  <a:close/>
                </a:path>
                <a:path w="2624455" h="2247900">
                  <a:moveTo>
                    <a:pt x="2509292" y="63500"/>
                  </a:moveTo>
                  <a:lnTo>
                    <a:pt x="2507920" y="76200"/>
                  </a:lnTo>
                  <a:lnTo>
                    <a:pt x="2517951" y="76200"/>
                  </a:lnTo>
                  <a:lnTo>
                    <a:pt x="2509292" y="63500"/>
                  </a:lnTo>
                  <a:close/>
                </a:path>
                <a:path w="2624455" h="2247900">
                  <a:moveTo>
                    <a:pt x="2582754" y="63500"/>
                  </a:moveTo>
                  <a:lnTo>
                    <a:pt x="2525812" y="63500"/>
                  </a:lnTo>
                  <a:lnTo>
                    <a:pt x="2526938" y="76200"/>
                  </a:lnTo>
                  <a:lnTo>
                    <a:pt x="2579447" y="76200"/>
                  </a:lnTo>
                  <a:lnTo>
                    <a:pt x="2582754" y="63500"/>
                  </a:lnTo>
                  <a:close/>
                </a:path>
                <a:path w="2624455" h="2247900">
                  <a:moveTo>
                    <a:pt x="2589090" y="63500"/>
                  </a:moveTo>
                  <a:lnTo>
                    <a:pt x="2584491" y="63500"/>
                  </a:lnTo>
                  <a:lnTo>
                    <a:pt x="2579447" y="76200"/>
                  </a:lnTo>
                  <a:lnTo>
                    <a:pt x="2582567" y="76200"/>
                  </a:lnTo>
                  <a:lnTo>
                    <a:pt x="2589090" y="63500"/>
                  </a:lnTo>
                  <a:close/>
                </a:path>
                <a:path w="2624455" h="2247900">
                  <a:moveTo>
                    <a:pt x="2596546" y="63500"/>
                  </a:moveTo>
                  <a:lnTo>
                    <a:pt x="2594084" y="63500"/>
                  </a:lnTo>
                  <a:lnTo>
                    <a:pt x="2594842" y="76200"/>
                  </a:lnTo>
                  <a:lnTo>
                    <a:pt x="2596452" y="76200"/>
                  </a:lnTo>
                  <a:lnTo>
                    <a:pt x="2596546" y="63500"/>
                  </a:lnTo>
                  <a:close/>
                </a:path>
                <a:path w="2624455" h="2247900">
                  <a:moveTo>
                    <a:pt x="2537752" y="50800"/>
                  </a:moveTo>
                  <a:lnTo>
                    <a:pt x="2528794" y="50800"/>
                  </a:lnTo>
                  <a:lnTo>
                    <a:pt x="2524689" y="63500"/>
                  </a:lnTo>
                  <a:lnTo>
                    <a:pt x="2535553" y="63500"/>
                  </a:lnTo>
                  <a:lnTo>
                    <a:pt x="2537752" y="50800"/>
                  </a:lnTo>
                  <a:close/>
                </a:path>
                <a:path w="2624455" h="2247900">
                  <a:moveTo>
                    <a:pt x="2589309" y="50800"/>
                  </a:moveTo>
                  <a:lnTo>
                    <a:pt x="2537752" y="50800"/>
                  </a:lnTo>
                  <a:lnTo>
                    <a:pt x="2539804" y="63500"/>
                  </a:lnTo>
                  <a:lnTo>
                    <a:pt x="2584739" y="63500"/>
                  </a:lnTo>
                  <a:lnTo>
                    <a:pt x="2589309" y="50800"/>
                  </a:lnTo>
                  <a:close/>
                </a:path>
                <a:path w="2624455" h="2247900">
                  <a:moveTo>
                    <a:pt x="2597749" y="50800"/>
                  </a:moveTo>
                  <a:lnTo>
                    <a:pt x="2593723" y="50800"/>
                  </a:lnTo>
                  <a:lnTo>
                    <a:pt x="2590724" y="63500"/>
                  </a:lnTo>
                  <a:lnTo>
                    <a:pt x="2598262" y="63500"/>
                  </a:lnTo>
                  <a:lnTo>
                    <a:pt x="2597749" y="50800"/>
                  </a:lnTo>
                  <a:close/>
                </a:path>
                <a:path w="2624455" h="2247900">
                  <a:moveTo>
                    <a:pt x="2612831" y="50800"/>
                  </a:moveTo>
                  <a:lnTo>
                    <a:pt x="2603373" y="50800"/>
                  </a:lnTo>
                  <a:lnTo>
                    <a:pt x="2605419" y="63500"/>
                  </a:lnTo>
                  <a:lnTo>
                    <a:pt x="2612831" y="50800"/>
                  </a:lnTo>
                  <a:close/>
                </a:path>
                <a:path w="2624455" h="2247900">
                  <a:moveTo>
                    <a:pt x="2616995" y="38100"/>
                  </a:moveTo>
                  <a:lnTo>
                    <a:pt x="2545208" y="38100"/>
                  </a:lnTo>
                  <a:lnTo>
                    <a:pt x="2540211" y="50800"/>
                  </a:lnTo>
                  <a:lnTo>
                    <a:pt x="2617728" y="50800"/>
                  </a:lnTo>
                  <a:lnTo>
                    <a:pt x="2618641" y="48961"/>
                  </a:lnTo>
                  <a:lnTo>
                    <a:pt x="2616995" y="38100"/>
                  </a:lnTo>
                  <a:close/>
                </a:path>
                <a:path w="2624455" h="2247900">
                  <a:moveTo>
                    <a:pt x="2624032" y="38100"/>
                  </a:moveTo>
                  <a:lnTo>
                    <a:pt x="2618641" y="48961"/>
                  </a:lnTo>
                  <a:lnTo>
                    <a:pt x="2618919" y="50800"/>
                  </a:lnTo>
                  <a:lnTo>
                    <a:pt x="2621561" y="50800"/>
                  </a:lnTo>
                  <a:lnTo>
                    <a:pt x="2624032" y="38100"/>
                  </a:lnTo>
                  <a:close/>
                </a:path>
                <a:path w="2624455" h="2247900">
                  <a:moveTo>
                    <a:pt x="2606451" y="25400"/>
                  </a:moveTo>
                  <a:lnTo>
                    <a:pt x="2562777" y="25400"/>
                  </a:lnTo>
                  <a:lnTo>
                    <a:pt x="2561358" y="38100"/>
                  </a:lnTo>
                  <a:lnTo>
                    <a:pt x="2598828" y="38100"/>
                  </a:lnTo>
                  <a:lnTo>
                    <a:pt x="2606451" y="25400"/>
                  </a:lnTo>
                  <a:close/>
                </a:path>
                <a:path w="2624455" h="2247900">
                  <a:moveTo>
                    <a:pt x="2614263" y="25400"/>
                  </a:moveTo>
                  <a:lnTo>
                    <a:pt x="2609320" y="25400"/>
                  </a:lnTo>
                  <a:lnTo>
                    <a:pt x="2598828" y="38100"/>
                  </a:lnTo>
                  <a:lnTo>
                    <a:pt x="2607092" y="38100"/>
                  </a:lnTo>
                  <a:lnTo>
                    <a:pt x="2614263" y="25400"/>
                  </a:lnTo>
                  <a:close/>
                </a:path>
                <a:path w="2624455" h="2247900">
                  <a:moveTo>
                    <a:pt x="2624195" y="25400"/>
                  </a:moveTo>
                  <a:lnTo>
                    <a:pt x="2616044" y="25400"/>
                  </a:lnTo>
                  <a:lnTo>
                    <a:pt x="2612420" y="38100"/>
                  </a:lnTo>
                  <a:lnTo>
                    <a:pt x="2621864" y="38100"/>
                  </a:lnTo>
                  <a:lnTo>
                    <a:pt x="2624195" y="25400"/>
                  </a:lnTo>
                  <a:close/>
                </a:path>
                <a:path w="2624455" h="2247900">
                  <a:moveTo>
                    <a:pt x="2604596" y="0"/>
                  </a:moveTo>
                  <a:lnTo>
                    <a:pt x="2598631" y="0"/>
                  </a:lnTo>
                  <a:lnTo>
                    <a:pt x="2596152" y="4605"/>
                  </a:lnTo>
                  <a:lnTo>
                    <a:pt x="2598148" y="12700"/>
                  </a:lnTo>
                  <a:lnTo>
                    <a:pt x="2573283" y="12700"/>
                  </a:lnTo>
                  <a:lnTo>
                    <a:pt x="2572011" y="25400"/>
                  </a:lnTo>
                  <a:lnTo>
                    <a:pt x="2605844" y="25400"/>
                  </a:lnTo>
                  <a:lnTo>
                    <a:pt x="2606472" y="12700"/>
                  </a:lnTo>
                  <a:lnTo>
                    <a:pt x="2604596" y="0"/>
                  </a:lnTo>
                  <a:close/>
                </a:path>
                <a:path w="2624455" h="2247900">
                  <a:moveTo>
                    <a:pt x="2595870" y="5130"/>
                  </a:moveTo>
                  <a:lnTo>
                    <a:pt x="2591796" y="12700"/>
                  </a:lnTo>
                  <a:lnTo>
                    <a:pt x="2598148" y="12700"/>
                  </a:lnTo>
                  <a:lnTo>
                    <a:pt x="2595870" y="5130"/>
                  </a:lnTo>
                  <a:close/>
                </a:path>
                <a:path w="2624455" h="2247900">
                  <a:moveTo>
                    <a:pt x="2595017" y="0"/>
                  </a:moveTo>
                  <a:lnTo>
                    <a:pt x="2594326" y="0"/>
                  </a:lnTo>
                  <a:lnTo>
                    <a:pt x="2595870" y="5130"/>
                  </a:lnTo>
                  <a:lnTo>
                    <a:pt x="2596152" y="4605"/>
                  </a:lnTo>
                  <a:lnTo>
                    <a:pt x="2595017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43231" y="2801997"/>
              <a:ext cx="269520" cy="257810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4809610" y="7522454"/>
            <a:ext cx="2834005" cy="2319655"/>
          </a:xfrm>
          <a:custGeom>
            <a:avLst/>
            <a:gdLst/>
            <a:ahLst/>
            <a:cxnLst/>
            <a:rect l="l" t="t" r="r" b="b"/>
            <a:pathLst>
              <a:path w="2834005" h="2319654">
                <a:moveTo>
                  <a:pt x="2078126" y="0"/>
                </a:moveTo>
                <a:lnTo>
                  <a:pt x="758847" y="0"/>
                </a:lnTo>
                <a:lnTo>
                  <a:pt x="627211" y="406"/>
                </a:lnTo>
                <a:lnTo>
                  <a:pt x="571210" y="1371"/>
                </a:lnTo>
                <a:lnTo>
                  <a:pt x="520471" y="3250"/>
                </a:lnTo>
                <a:lnTo>
                  <a:pt x="474034" y="6348"/>
                </a:lnTo>
                <a:lnTo>
                  <a:pt x="430936" y="10970"/>
                </a:lnTo>
                <a:lnTo>
                  <a:pt x="390216" y="17420"/>
                </a:lnTo>
                <a:lnTo>
                  <a:pt x="350913" y="26003"/>
                </a:lnTo>
                <a:lnTo>
                  <a:pt x="312065" y="37025"/>
                </a:lnTo>
                <a:lnTo>
                  <a:pt x="265446" y="56961"/>
                </a:lnTo>
                <a:lnTo>
                  <a:pt x="221689" y="81660"/>
                </a:lnTo>
                <a:lnTo>
                  <a:pt x="181110" y="110804"/>
                </a:lnTo>
                <a:lnTo>
                  <a:pt x="144025" y="144077"/>
                </a:lnTo>
                <a:lnTo>
                  <a:pt x="110753" y="181162"/>
                </a:lnTo>
                <a:lnTo>
                  <a:pt x="81609" y="221741"/>
                </a:lnTo>
                <a:lnTo>
                  <a:pt x="56910" y="265498"/>
                </a:lnTo>
                <a:lnTo>
                  <a:pt x="36974" y="312116"/>
                </a:lnTo>
                <a:lnTo>
                  <a:pt x="25952" y="350965"/>
                </a:lnTo>
                <a:lnTo>
                  <a:pt x="17363" y="390270"/>
                </a:lnTo>
                <a:lnTo>
                  <a:pt x="10906" y="430990"/>
                </a:lnTo>
                <a:lnTo>
                  <a:pt x="6278" y="474089"/>
                </a:lnTo>
                <a:lnTo>
                  <a:pt x="3199" y="519950"/>
                </a:lnTo>
                <a:lnTo>
                  <a:pt x="1320" y="570269"/>
                </a:lnTo>
                <a:lnTo>
                  <a:pt x="355" y="625685"/>
                </a:lnTo>
                <a:lnTo>
                  <a:pt x="0" y="687131"/>
                </a:lnTo>
                <a:lnTo>
                  <a:pt x="13" y="1632513"/>
                </a:lnTo>
                <a:lnTo>
                  <a:pt x="355" y="1692378"/>
                </a:lnTo>
                <a:lnTo>
                  <a:pt x="1320" y="1748380"/>
                </a:lnTo>
                <a:lnTo>
                  <a:pt x="3199" y="1799118"/>
                </a:lnTo>
                <a:lnTo>
                  <a:pt x="6329" y="1845851"/>
                </a:lnTo>
                <a:lnTo>
                  <a:pt x="10939" y="1888779"/>
                </a:lnTo>
                <a:lnTo>
                  <a:pt x="17377" y="1929412"/>
                </a:lnTo>
                <a:lnTo>
                  <a:pt x="25954" y="1968684"/>
                </a:lnTo>
                <a:lnTo>
                  <a:pt x="36974" y="2007529"/>
                </a:lnTo>
                <a:lnTo>
                  <a:pt x="56910" y="2054147"/>
                </a:lnTo>
                <a:lnTo>
                  <a:pt x="81609" y="2097904"/>
                </a:lnTo>
                <a:lnTo>
                  <a:pt x="110753" y="2138483"/>
                </a:lnTo>
                <a:lnTo>
                  <a:pt x="144025" y="2175568"/>
                </a:lnTo>
                <a:lnTo>
                  <a:pt x="181110" y="2208840"/>
                </a:lnTo>
                <a:lnTo>
                  <a:pt x="221689" y="2237985"/>
                </a:lnTo>
                <a:lnTo>
                  <a:pt x="265446" y="2262684"/>
                </a:lnTo>
                <a:lnTo>
                  <a:pt x="312065" y="2282620"/>
                </a:lnTo>
                <a:lnTo>
                  <a:pt x="350908" y="2293641"/>
                </a:lnTo>
                <a:lnTo>
                  <a:pt x="390179" y="2302225"/>
                </a:lnTo>
                <a:lnTo>
                  <a:pt x="430812" y="2308675"/>
                </a:lnTo>
                <a:lnTo>
                  <a:pt x="473739" y="2313296"/>
                </a:lnTo>
                <a:lnTo>
                  <a:pt x="519895" y="2316395"/>
                </a:lnTo>
                <a:lnTo>
                  <a:pt x="570214" y="2318274"/>
                </a:lnTo>
                <a:lnTo>
                  <a:pt x="625630" y="2319239"/>
                </a:lnTo>
                <a:lnTo>
                  <a:pt x="755486" y="2319645"/>
                </a:lnTo>
                <a:lnTo>
                  <a:pt x="2074765" y="2319645"/>
                </a:lnTo>
                <a:lnTo>
                  <a:pt x="2206401" y="2319239"/>
                </a:lnTo>
                <a:lnTo>
                  <a:pt x="2262403" y="2318274"/>
                </a:lnTo>
                <a:lnTo>
                  <a:pt x="2313142" y="2316395"/>
                </a:lnTo>
                <a:lnTo>
                  <a:pt x="2359580" y="2313296"/>
                </a:lnTo>
                <a:lnTo>
                  <a:pt x="2402679" y="2308675"/>
                </a:lnTo>
                <a:lnTo>
                  <a:pt x="2443401" y="2302225"/>
                </a:lnTo>
                <a:lnTo>
                  <a:pt x="2482706" y="2293641"/>
                </a:lnTo>
                <a:lnTo>
                  <a:pt x="2521558" y="2282620"/>
                </a:lnTo>
                <a:lnTo>
                  <a:pt x="2568176" y="2262684"/>
                </a:lnTo>
                <a:lnTo>
                  <a:pt x="2611934" y="2237985"/>
                </a:lnTo>
                <a:lnTo>
                  <a:pt x="2652513" y="2208840"/>
                </a:lnTo>
                <a:lnTo>
                  <a:pt x="2689597" y="2175568"/>
                </a:lnTo>
                <a:lnTo>
                  <a:pt x="2722870" y="2138483"/>
                </a:lnTo>
                <a:lnTo>
                  <a:pt x="2752014" y="2097904"/>
                </a:lnTo>
                <a:lnTo>
                  <a:pt x="2776712" y="2054147"/>
                </a:lnTo>
                <a:lnTo>
                  <a:pt x="2796649" y="2007529"/>
                </a:lnTo>
                <a:lnTo>
                  <a:pt x="2807671" y="1968679"/>
                </a:lnTo>
                <a:lnTo>
                  <a:pt x="2816259" y="1929375"/>
                </a:lnTo>
                <a:lnTo>
                  <a:pt x="2822717" y="1888654"/>
                </a:lnTo>
                <a:lnTo>
                  <a:pt x="2827345" y="1845556"/>
                </a:lnTo>
                <a:lnTo>
                  <a:pt x="2830423" y="1799694"/>
                </a:lnTo>
                <a:lnTo>
                  <a:pt x="2832303" y="1749375"/>
                </a:lnTo>
                <a:lnTo>
                  <a:pt x="2833268" y="1693959"/>
                </a:lnTo>
                <a:lnTo>
                  <a:pt x="2833623" y="1632513"/>
                </a:lnTo>
                <a:lnTo>
                  <a:pt x="2833610" y="687131"/>
                </a:lnTo>
                <a:lnTo>
                  <a:pt x="2833268" y="627266"/>
                </a:lnTo>
                <a:lnTo>
                  <a:pt x="2832303" y="571265"/>
                </a:lnTo>
                <a:lnTo>
                  <a:pt x="2830423" y="520526"/>
                </a:lnTo>
                <a:lnTo>
                  <a:pt x="2827294" y="473794"/>
                </a:lnTo>
                <a:lnTo>
                  <a:pt x="2822684" y="430866"/>
                </a:lnTo>
                <a:lnTo>
                  <a:pt x="2816245" y="390233"/>
                </a:lnTo>
                <a:lnTo>
                  <a:pt x="2807669" y="350961"/>
                </a:lnTo>
                <a:lnTo>
                  <a:pt x="2796649" y="312116"/>
                </a:lnTo>
                <a:lnTo>
                  <a:pt x="2776712" y="265498"/>
                </a:lnTo>
                <a:lnTo>
                  <a:pt x="2752014" y="221741"/>
                </a:lnTo>
                <a:lnTo>
                  <a:pt x="2722870" y="181162"/>
                </a:lnTo>
                <a:lnTo>
                  <a:pt x="2689597" y="144077"/>
                </a:lnTo>
                <a:lnTo>
                  <a:pt x="2652513" y="110804"/>
                </a:lnTo>
                <a:lnTo>
                  <a:pt x="2611934" y="81660"/>
                </a:lnTo>
                <a:lnTo>
                  <a:pt x="2568176" y="56961"/>
                </a:lnTo>
                <a:lnTo>
                  <a:pt x="2521558" y="37025"/>
                </a:lnTo>
                <a:lnTo>
                  <a:pt x="2482711" y="26003"/>
                </a:lnTo>
                <a:lnTo>
                  <a:pt x="2443438" y="17420"/>
                </a:lnTo>
                <a:lnTo>
                  <a:pt x="2402804" y="10970"/>
                </a:lnTo>
                <a:lnTo>
                  <a:pt x="2359875" y="6348"/>
                </a:lnTo>
                <a:lnTo>
                  <a:pt x="2313718" y="3250"/>
                </a:lnTo>
                <a:lnTo>
                  <a:pt x="2263399" y="1371"/>
                </a:lnTo>
                <a:lnTo>
                  <a:pt x="2207983" y="406"/>
                </a:lnTo>
                <a:lnTo>
                  <a:pt x="2078126" y="0"/>
                </a:lnTo>
                <a:close/>
              </a:path>
            </a:pathLst>
          </a:custGeom>
          <a:solidFill>
            <a:srgbClr val="43623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609861" y="8060352"/>
            <a:ext cx="1235710" cy="12026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lvl="0" indent="83185" algn="just" defTabSz="914400" rtl="0" eaLnBrk="1" fontAlgn="auto" latinLnBrk="0" hangingPunct="1">
              <a:lnSpc>
                <a:spcPts val="305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Admin </a:t>
            </a:r>
            <a:r>
              <a:rPr kumimoji="0" sz="2600" b="1" i="0" u="none" strike="noStrike" kern="1200" cap="none" spc="-7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Holiday  Cruise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274793" y="6887613"/>
            <a:ext cx="19081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systems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960666" y="9892757"/>
            <a:ext cx="25260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role:</a:t>
            </a:r>
            <a:r>
              <a:rPr kumimoji="0" sz="345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ADMIN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741521" y="6199601"/>
            <a:ext cx="2775585" cy="2351405"/>
            <a:chOff x="11741521" y="6199601"/>
            <a:chExt cx="2775585" cy="2351405"/>
          </a:xfrm>
        </p:grpSpPr>
        <p:sp>
          <p:nvSpPr>
            <p:cNvPr id="22" name="object 22"/>
            <p:cNvSpPr/>
            <p:nvPr/>
          </p:nvSpPr>
          <p:spPr>
            <a:xfrm>
              <a:off x="11741521" y="6199601"/>
              <a:ext cx="2634615" cy="2235200"/>
            </a:xfrm>
            <a:custGeom>
              <a:avLst/>
              <a:gdLst/>
              <a:ahLst/>
              <a:cxnLst/>
              <a:rect l="l" t="t" r="r" b="b"/>
              <a:pathLst>
                <a:path w="2634615" h="2235200">
                  <a:moveTo>
                    <a:pt x="2590880" y="2222500"/>
                  </a:moveTo>
                  <a:lnTo>
                    <a:pt x="2577045" y="2222500"/>
                  </a:lnTo>
                  <a:lnTo>
                    <a:pt x="2584601" y="2235200"/>
                  </a:lnTo>
                  <a:lnTo>
                    <a:pt x="2593585" y="2235200"/>
                  </a:lnTo>
                  <a:lnTo>
                    <a:pt x="2590880" y="2222500"/>
                  </a:lnTo>
                  <a:close/>
                </a:path>
                <a:path w="2634615" h="2235200">
                  <a:moveTo>
                    <a:pt x="2605550" y="2222500"/>
                  </a:moveTo>
                  <a:lnTo>
                    <a:pt x="2594075" y="2222500"/>
                  </a:lnTo>
                  <a:lnTo>
                    <a:pt x="2593585" y="2235200"/>
                  </a:lnTo>
                  <a:lnTo>
                    <a:pt x="2609399" y="2235200"/>
                  </a:lnTo>
                  <a:lnTo>
                    <a:pt x="2605550" y="2222500"/>
                  </a:lnTo>
                  <a:close/>
                </a:path>
                <a:path w="2634615" h="2235200">
                  <a:moveTo>
                    <a:pt x="2620519" y="2222500"/>
                  </a:moveTo>
                  <a:lnTo>
                    <a:pt x="2607278" y="2222500"/>
                  </a:lnTo>
                  <a:lnTo>
                    <a:pt x="2615120" y="2235200"/>
                  </a:lnTo>
                  <a:lnTo>
                    <a:pt x="2621521" y="2235200"/>
                  </a:lnTo>
                  <a:lnTo>
                    <a:pt x="2620519" y="2222500"/>
                  </a:lnTo>
                  <a:close/>
                </a:path>
                <a:path w="2634615" h="2235200">
                  <a:moveTo>
                    <a:pt x="2570129" y="2209800"/>
                  </a:moveTo>
                  <a:lnTo>
                    <a:pt x="2567522" y="2222500"/>
                  </a:lnTo>
                  <a:lnTo>
                    <a:pt x="2572085" y="2222500"/>
                  </a:lnTo>
                  <a:lnTo>
                    <a:pt x="2570129" y="2209800"/>
                  </a:lnTo>
                  <a:close/>
                </a:path>
                <a:path w="2634615" h="2235200">
                  <a:moveTo>
                    <a:pt x="2581900" y="2209800"/>
                  </a:moveTo>
                  <a:lnTo>
                    <a:pt x="2573823" y="2209800"/>
                  </a:lnTo>
                  <a:lnTo>
                    <a:pt x="2578108" y="2222500"/>
                  </a:lnTo>
                  <a:lnTo>
                    <a:pt x="2583364" y="2222500"/>
                  </a:lnTo>
                  <a:lnTo>
                    <a:pt x="2583685" y="2214112"/>
                  </a:lnTo>
                  <a:lnTo>
                    <a:pt x="2581900" y="2209800"/>
                  </a:lnTo>
                  <a:close/>
                </a:path>
                <a:path w="2634615" h="2235200">
                  <a:moveTo>
                    <a:pt x="2606073" y="2209800"/>
                  </a:moveTo>
                  <a:lnTo>
                    <a:pt x="2583850" y="2209800"/>
                  </a:lnTo>
                  <a:lnTo>
                    <a:pt x="2583685" y="2214112"/>
                  </a:lnTo>
                  <a:lnTo>
                    <a:pt x="2587159" y="2222500"/>
                  </a:lnTo>
                  <a:lnTo>
                    <a:pt x="2608963" y="2222500"/>
                  </a:lnTo>
                  <a:lnTo>
                    <a:pt x="2606073" y="2209800"/>
                  </a:lnTo>
                  <a:close/>
                </a:path>
                <a:path w="2634615" h="2235200">
                  <a:moveTo>
                    <a:pt x="2632215" y="2209800"/>
                  </a:moveTo>
                  <a:lnTo>
                    <a:pt x="2606073" y="2209800"/>
                  </a:lnTo>
                  <a:lnTo>
                    <a:pt x="2612932" y="2222500"/>
                  </a:lnTo>
                  <a:lnTo>
                    <a:pt x="2634550" y="2222500"/>
                  </a:lnTo>
                  <a:lnTo>
                    <a:pt x="2632215" y="2209800"/>
                  </a:lnTo>
                  <a:close/>
                </a:path>
                <a:path w="2634615" h="2235200">
                  <a:moveTo>
                    <a:pt x="2555810" y="2197100"/>
                  </a:moveTo>
                  <a:lnTo>
                    <a:pt x="2553914" y="2209800"/>
                  </a:lnTo>
                  <a:lnTo>
                    <a:pt x="2559760" y="2209800"/>
                  </a:lnTo>
                  <a:lnTo>
                    <a:pt x="2555810" y="2197100"/>
                  </a:lnTo>
                  <a:close/>
                </a:path>
                <a:path w="2634615" h="2235200">
                  <a:moveTo>
                    <a:pt x="2564179" y="2197100"/>
                  </a:moveTo>
                  <a:lnTo>
                    <a:pt x="2560410" y="2197100"/>
                  </a:lnTo>
                  <a:lnTo>
                    <a:pt x="2560577" y="2209800"/>
                  </a:lnTo>
                  <a:lnTo>
                    <a:pt x="2566668" y="2209800"/>
                  </a:lnTo>
                  <a:lnTo>
                    <a:pt x="2564179" y="2197100"/>
                  </a:lnTo>
                  <a:close/>
                </a:path>
                <a:path w="2634615" h="2235200">
                  <a:moveTo>
                    <a:pt x="2619727" y="2197100"/>
                  </a:moveTo>
                  <a:lnTo>
                    <a:pt x="2564179" y="2197100"/>
                  </a:lnTo>
                  <a:lnTo>
                    <a:pt x="2568122" y="2209800"/>
                  </a:lnTo>
                  <a:lnTo>
                    <a:pt x="2625405" y="2209800"/>
                  </a:lnTo>
                  <a:lnTo>
                    <a:pt x="2619727" y="2197100"/>
                  </a:lnTo>
                  <a:close/>
                </a:path>
                <a:path w="2634615" h="2235200">
                  <a:moveTo>
                    <a:pt x="2541038" y="2184400"/>
                  </a:moveTo>
                  <a:lnTo>
                    <a:pt x="2529782" y="2184400"/>
                  </a:lnTo>
                  <a:lnTo>
                    <a:pt x="2534715" y="2197100"/>
                  </a:lnTo>
                  <a:lnTo>
                    <a:pt x="2543510" y="2197100"/>
                  </a:lnTo>
                  <a:lnTo>
                    <a:pt x="2541038" y="2184400"/>
                  </a:lnTo>
                  <a:close/>
                </a:path>
                <a:path w="2634615" h="2235200">
                  <a:moveTo>
                    <a:pt x="2614985" y="2184400"/>
                  </a:moveTo>
                  <a:lnTo>
                    <a:pt x="2557341" y="2184400"/>
                  </a:lnTo>
                  <a:lnTo>
                    <a:pt x="2558262" y="2197100"/>
                  </a:lnTo>
                  <a:lnTo>
                    <a:pt x="2616879" y="2197100"/>
                  </a:lnTo>
                  <a:lnTo>
                    <a:pt x="2614985" y="2184400"/>
                  </a:lnTo>
                  <a:close/>
                </a:path>
                <a:path w="2634615" h="2235200">
                  <a:moveTo>
                    <a:pt x="2530370" y="2171700"/>
                  </a:moveTo>
                  <a:lnTo>
                    <a:pt x="2526361" y="2171700"/>
                  </a:lnTo>
                  <a:lnTo>
                    <a:pt x="2526156" y="2184400"/>
                  </a:lnTo>
                  <a:lnTo>
                    <a:pt x="2532201" y="2184400"/>
                  </a:lnTo>
                  <a:lnTo>
                    <a:pt x="2534601" y="2178938"/>
                  </a:lnTo>
                  <a:lnTo>
                    <a:pt x="2530370" y="2171700"/>
                  </a:lnTo>
                  <a:close/>
                </a:path>
                <a:path w="2634615" h="2235200">
                  <a:moveTo>
                    <a:pt x="2588137" y="2159000"/>
                  </a:moveTo>
                  <a:lnTo>
                    <a:pt x="2546198" y="2159000"/>
                  </a:lnTo>
                  <a:lnTo>
                    <a:pt x="2537781" y="2171700"/>
                  </a:lnTo>
                  <a:lnTo>
                    <a:pt x="2534601" y="2178938"/>
                  </a:lnTo>
                  <a:lnTo>
                    <a:pt x="2537792" y="2184400"/>
                  </a:lnTo>
                  <a:lnTo>
                    <a:pt x="2546724" y="2184400"/>
                  </a:lnTo>
                  <a:lnTo>
                    <a:pt x="2542266" y="2171700"/>
                  </a:lnTo>
                  <a:lnTo>
                    <a:pt x="2586493" y="2171700"/>
                  </a:lnTo>
                  <a:lnTo>
                    <a:pt x="2588137" y="2159000"/>
                  </a:lnTo>
                  <a:close/>
                </a:path>
                <a:path w="2634615" h="2235200">
                  <a:moveTo>
                    <a:pt x="2599824" y="2171700"/>
                  </a:moveTo>
                  <a:lnTo>
                    <a:pt x="2548250" y="2171700"/>
                  </a:lnTo>
                  <a:lnTo>
                    <a:pt x="2546724" y="2184400"/>
                  </a:lnTo>
                  <a:lnTo>
                    <a:pt x="2602921" y="2184400"/>
                  </a:lnTo>
                  <a:lnTo>
                    <a:pt x="2600328" y="2172750"/>
                  </a:lnTo>
                  <a:lnTo>
                    <a:pt x="2599824" y="2171700"/>
                  </a:lnTo>
                  <a:close/>
                </a:path>
                <a:path w="2634615" h="2235200">
                  <a:moveTo>
                    <a:pt x="2604103" y="2180619"/>
                  </a:moveTo>
                  <a:lnTo>
                    <a:pt x="2602921" y="2184400"/>
                  </a:lnTo>
                  <a:lnTo>
                    <a:pt x="2605916" y="2184400"/>
                  </a:lnTo>
                  <a:lnTo>
                    <a:pt x="2604103" y="2180619"/>
                  </a:lnTo>
                  <a:close/>
                </a:path>
                <a:path w="2634615" h="2235200">
                  <a:moveTo>
                    <a:pt x="2606890" y="2171700"/>
                  </a:moveTo>
                  <a:lnTo>
                    <a:pt x="2600094" y="2171700"/>
                  </a:lnTo>
                  <a:lnTo>
                    <a:pt x="2600328" y="2172750"/>
                  </a:lnTo>
                  <a:lnTo>
                    <a:pt x="2604103" y="2180619"/>
                  </a:lnTo>
                  <a:lnTo>
                    <a:pt x="2606890" y="2171700"/>
                  </a:lnTo>
                  <a:close/>
                </a:path>
                <a:path w="2634615" h="2235200">
                  <a:moveTo>
                    <a:pt x="2546198" y="2159000"/>
                  </a:moveTo>
                  <a:lnTo>
                    <a:pt x="2540474" y="2159000"/>
                  </a:lnTo>
                  <a:lnTo>
                    <a:pt x="2533642" y="2171700"/>
                  </a:lnTo>
                  <a:lnTo>
                    <a:pt x="2530370" y="2171700"/>
                  </a:lnTo>
                  <a:lnTo>
                    <a:pt x="2534601" y="2178938"/>
                  </a:lnTo>
                  <a:lnTo>
                    <a:pt x="2537781" y="2171700"/>
                  </a:lnTo>
                  <a:lnTo>
                    <a:pt x="2546198" y="2159000"/>
                  </a:lnTo>
                  <a:close/>
                </a:path>
                <a:path w="2634615" h="2235200">
                  <a:moveTo>
                    <a:pt x="2520442" y="2159000"/>
                  </a:moveTo>
                  <a:lnTo>
                    <a:pt x="2517539" y="2159000"/>
                  </a:lnTo>
                  <a:lnTo>
                    <a:pt x="2520895" y="2171700"/>
                  </a:lnTo>
                  <a:lnTo>
                    <a:pt x="2523599" y="2171700"/>
                  </a:lnTo>
                  <a:lnTo>
                    <a:pt x="2520442" y="2159000"/>
                  </a:lnTo>
                  <a:close/>
                </a:path>
                <a:path w="2634615" h="2235200">
                  <a:moveTo>
                    <a:pt x="2540474" y="2159000"/>
                  </a:moveTo>
                  <a:lnTo>
                    <a:pt x="2524789" y="2159000"/>
                  </a:lnTo>
                  <a:lnTo>
                    <a:pt x="2525445" y="2171700"/>
                  </a:lnTo>
                  <a:lnTo>
                    <a:pt x="2533642" y="2171700"/>
                  </a:lnTo>
                  <a:lnTo>
                    <a:pt x="2540474" y="2159000"/>
                  </a:lnTo>
                  <a:close/>
                </a:path>
                <a:path w="2634615" h="2235200">
                  <a:moveTo>
                    <a:pt x="2493244" y="2146300"/>
                  </a:moveTo>
                  <a:lnTo>
                    <a:pt x="2489585" y="2146300"/>
                  </a:lnTo>
                  <a:lnTo>
                    <a:pt x="2493035" y="2159000"/>
                  </a:lnTo>
                  <a:lnTo>
                    <a:pt x="2494324" y="2159000"/>
                  </a:lnTo>
                  <a:lnTo>
                    <a:pt x="2493244" y="2146300"/>
                  </a:lnTo>
                  <a:close/>
                </a:path>
                <a:path w="2634615" h="2235200">
                  <a:moveTo>
                    <a:pt x="2506585" y="2156928"/>
                  </a:moveTo>
                  <a:lnTo>
                    <a:pt x="2505992" y="2159000"/>
                  </a:lnTo>
                  <a:lnTo>
                    <a:pt x="2509090" y="2159000"/>
                  </a:lnTo>
                  <a:lnTo>
                    <a:pt x="2506585" y="2156928"/>
                  </a:lnTo>
                  <a:close/>
                </a:path>
                <a:path w="2634615" h="2235200">
                  <a:moveTo>
                    <a:pt x="2544843" y="2146300"/>
                  </a:moveTo>
                  <a:lnTo>
                    <a:pt x="2509624" y="2146300"/>
                  </a:lnTo>
                  <a:lnTo>
                    <a:pt x="2515031" y="2159000"/>
                  </a:lnTo>
                  <a:lnTo>
                    <a:pt x="2538871" y="2159000"/>
                  </a:lnTo>
                  <a:lnTo>
                    <a:pt x="2544843" y="2146300"/>
                  </a:lnTo>
                  <a:close/>
                </a:path>
                <a:path w="2634615" h="2235200">
                  <a:moveTo>
                    <a:pt x="2556965" y="2133600"/>
                  </a:moveTo>
                  <a:lnTo>
                    <a:pt x="2492786" y="2133600"/>
                  </a:lnTo>
                  <a:lnTo>
                    <a:pt x="2500904" y="2146300"/>
                  </a:lnTo>
                  <a:lnTo>
                    <a:pt x="2544843" y="2146300"/>
                  </a:lnTo>
                  <a:lnTo>
                    <a:pt x="2538871" y="2159000"/>
                  </a:lnTo>
                  <a:lnTo>
                    <a:pt x="2553237" y="2159000"/>
                  </a:lnTo>
                  <a:lnTo>
                    <a:pt x="2554682" y="2146300"/>
                  </a:lnTo>
                  <a:lnTo>
                    <a:pt x="2556965" y="2133600"/>
                  </a:lnTo>
                  <a:close/>
                </a:path>
                <a:path w="2634615" h="2235200">
                  <a:moveTo>
                    <a:pt x="2576935" y="2146300"/>
                  </a:moveTo>
                  <a:lnTo>
                    <a:pt x="2554682" y="2146300"/>
                  </a:lnTo>
                  <a:lnTo>
                    <a:pt x="2553237" y="2159000"/>
                  </a:lnTo>
                  <a:lnTo>
                    <a:pt x="2573467" y="2159000"/>
                  </a:lnTo>
                  <a:lnTo>
                    <a:pt x="2576935" y="2146300"/>
                  </a:lnTo>
                  <a:close/>
                </a:path>
                <a:path w="2634615" h="2235200">
                  <a:moveTo>
                    <a:pt x="2509624" y="2146300"/>
                  </a:moveTo>
                  <a:lnTo>
                    <a:pt x="2493731" y="2146300"/>
                  </a:lnTo>
                  <a:lnTo>
                    <a:pt x="2506585" y="2156928"/>
                  </a:lnTo>
                  <a:lnTo>
                    <a:pt x="2509624" y="2146300"/>
                  </a:lnTo>
                  <a:close/>
                </a:path>
                <a:path w="2634615" h="2235200">
                  <a:moveTo>
                    <a:pt x="2492786" y="2133600"/>
                  </a:moveTo>
                  <a:lnTo>
                    <a:pt x="2474527" y="2133600"/>
                  </a:lnTo>
                  <a:lnTo>
                    <a:pt x="2479429" y="2146300"/>
                  </a:lnTo>
                  <a:lnTo>
                    <a:pt x="2485572" y="2146300"/>
                  </a:lnTo>
                  <a:lnTo>
                    <a:pt x="2492786" y="2133600"/>
                  </a:lnTo>
                  <a:close/>
                </a:path>
                <a:path w="2634615" h="2235200">
                  <a:moveTo>
                    <a:pt x="2489951" y="2108200"/>
                  </a:moveTo>
                  <a:lnTo>
                    <a:pt x="2467638" y="2108200"/>
                  </a:lnTo>
                  <a:lnTo>
                    <a:pt x="2474681" y="2120900"/>
                  </a:lnTo>
                  <a:lnTo>
                    <a:pt x="2481450" y="2133600"/>
                  </a:lnTo>
                  <a:lnTo>
                    <a:pt x="2539543" y="2133600"/>
                  </a:lnTo>
                  <a:lnTo>
                    <a:pt x="2536338" y="2120900"/>
                  </a:lnTo>
                  <a:lnTo>
                    <a:pt x="2503815" y="2120900"/>
                  </a:lnTo>
                  <a:lnTo>
                    <a:pt x="2489951" y="2108200"/>
                  </a:lnTo>
                  <a:close/>
                </a:path>
                <a:path w="2634615" h="2235200">
                  <a:moveTo>
                    <a:pt x="2510233" y="2095500"/>
                  </a:moveTo>
                  <a:lnTo>
                    <a:pt x="2499796" y="2095500"/>
                  </a:lnTo>
                  <a:lnTo>
                    <a:pt x="2505045" y="2108200"/>
                  </a:lnTo>
                  <a:lnTo>
                    <a:pt x="2503815" y="2120900"/>
                  </a:lnTo>
                  <a:lnTo>
                    <a:pt x="2523108" y="2120900"/>
                  </a:lnTo>
                  <a:lnTo>
                    <a:pt x="2515887" y="2108200"/>
                  </a:lnTo>
                  <a:lnTo>
                    <a:pt x="2507100" y="2108200"/>
                  </a:lnTo>
                  <a:lnTo>
                    <a:pt x="2510233" y="2095500"/>
                  </a:lnTo>
                  <a:close/>
                </a:path>
                <a:path w="2634615" h="2235200">
                  <a:moveTo>
                    <a:pt x="2524854" y="2110897"/>
                  </a:moveTo>
                  <a:lnTo>
                    <a:pt x="2525383" y="2120900"/>
                  </a:lnTo>
                  <a:lnTo>
                    <a:pt x="2531392" y="2120900"/>
                  </a:lnTo>
                  <a:lnTo>
                    <a:pt x="2524854" y="2110897"/>
                  </a:lnTo>
                  <a:close/>
                </a:path>
                <a:path w="2634615" h="2235200">
                  <a:moveTo>
                    <a:pt x="2524712" y="2108200"/>
                  </a:moveTo>
                  <a:lnTo>
                    <a:pt x="2523091" y="2108200"/>
                  </a:lnTo>
                  <a:lnTo>
                    <a:pt x="2524854" y="2110897"/>
                  </a:lnTo>
                  <a:lnTo>
                    <a:pt x="2524712" y="2108200"/>
                  </a:lnTo>
                  <a:close/>
                </a:path>
                <a:path w="2634615" h="2235200">
                  <a:moveTo>
                    <a:pt x="2436047" y="2095500"/>
                  </a:moveTo>
                  <a:lnTo>
                    <a:pt x="2435314" y="2108200"/>
                  </a:lnTo>
                  <a:lnTo>
                    <a:pt x="2440466" y="2108200"/>
                  </a:lnTo>
                  <a:lnTo>
                    <a:pt x="2436047" y="2095500"/>
                  </a:lnTo>
                  <a:close/>
                </a:path>
                <a:path w="2634615" h="2235200">
                  <a:moveTo>
                    <a:pt x="2491047" y="2095500"/>
                  </a:moveTo>
                  <a:lnTo>
                    <a:pt x="2462865" y="2095500"/>
                  </a:lnTo>
                  <a:lnTo>
                    <a:pt x="2473742" y="2108200"/>
                  </a:lnTo>
                  <a:lnTo>
                    <a:pt x="2496545" y="2108200"/>
                  </a:lnTo>
                  <a:lnTo>
                    <a:pt x="2491047" y="2095500"/>
                  </a:lnTo>
                  <a:close/>
                </a:path>
                <a:path w="2634615" h="2235200">
                  <a:moveTo>
                    <a:pt x="2472329" y="2082800"/>
                  </a:moveTo>
                  <a:lnTo>
                    <a:pt x="2418367" y="2082800"/>
                  </a:lnTo>
                  <a:lnTo>
                    <a:pt x="2426012" y="2095500"/>
                  </a:lnTo>
                  <a:lnTo>
                    <a:pt x="2475731" y="2095500"/>
                  </a:lnTo>
                  <a:lnTo>
                    <a:pt x="2472329" y="2082800"/>
                  </a:lnTo>
                  <a:close/>
                </a:path>
                <a:path w="2634615" h="2235200">
                  <a:moveTo>
                    <a:pt x="2490693" y="2082800"/>
                  </a:moveTo>
                  <a:lnTo>
                    <a:pt x="2474444" y="2082800"/>
                  </a:lnTo>
                  <a:lnTo>
                    <a:pt x="2476008" y="2095500"/>
                  </a:lnTo>
                  <a:lnTo>
                    <a:pt x="2493339" y="2095500"/>
                  </a:lnTo>
                  <a:lnTo>
                    <a:pt x="2490693" y="2082800"/>
                  </a:lnTo>
                  <a:close/>
                </a:path>
                <a:path w="2634615" h="2235200">
                  <a:moveTo>
                    <a:pt x="2500390" y="2086882"/>
                  </a:moveTo>
                  <a:lnTo>
                    <a:pt x="2502065" y="2095500"/>
                  </a:lnTo>
                  <a:lnTo>
                    <a:pt x="2503062" y="2095500"/>
                  </a:lnTo>
                  <a:lnTo>
                    <a:pt x="2500390" y="2086882"/>
                  </a:lnTo>
                  <a:close/>
                </a:path>
                <a:path w="2634615" h="2235200">
                  <a:moveTo>
                    <a:pt x="2499596" y="2082800"/>
                  </a:moveTo>
                  <a:lnTo>
                    <a:pt x="2499124" y="2082800"/>
                  </a:lnTo>
                  <a:lnTo>
                    <a:pt x="2500390" y="2086882"/>
                  </a:lnTo>
                  <a:lnTo>
                    <a:pt x="2499596" y="2082800"/>
                  </a:lnTo>
                  <a:close/>
                </a:path>
                <a:path w="2634615" h="2235200">
                  <a:moveTo>
                    <a:pt x="2472590" y="2070100"/>
                  </a:moveTo>
                  <a:lnTo>
                    <a:pt x="2414991" y="2070100"/>
                  </a:lnTo>
                  <a:lnTo>
                    <a:pt x="2428099" y="2082800"/>
                  </a:lnTo>
                  <a:lnTo>
                    <a:pt x="2487182" y="2082800"/>
                  </a:lnTo>
                  <a:lnTo>
                    <a:pt x="2472590" y="2070100"/>
                  </a:lnTo>
                  <a:close/>
                </a:path>
                <a:path w="2634615" h="2235200">
                  <a:moveTo>
                    <a:pt x="2398691" y="2057964"/>
                  </a:moveTo>
                  <a:lnTo>
                    <a:pt x="2394666" y="2070100"/>
                  </a:lnTo>
                  <a:lnTo>
                    <a:pt x="2398551" y="2070100"/>
                  </a:lnTo>
                  <a:lnTo>
                    <a:pt x="2398691" y="2057964"/>
                  </a:lnTo>
                  <a:close/>
                </a:path>
                <a:path w="2634615" h="2235200">
                  <a:moveTo>
                    <a:pt x="2459708" y="2057400"/>
                  </a:moveTo>
                  <a:lnTo>
                    <a:pt x="2398878" y="2057400"/>
                  </a:lnTo>
                  <a:lnTo>
                    <a:pt x="2398691" y="2057964"/>
                  </a:lnTo>
                  <a:lnTo>
                    <a:pt x="2398551" y="2070100"/>
                  </a:lnTo>
                  <a:lnTo>
                    <a:pt x="2471457" y="2070100"/>
                  </a:lnTo>
                  <a:lnTo>
                    <a:pt x="2459708" y="2057400"/>
                  </a:lnTo>
                  <a:close/>
                </a:path>
                <a:path w="2634615" h="2235200">
                  <a:moveTo>
                    <a:pt x="2390451" y="2044700"/>
                  </a:moveTo>
                  <a:lnTo>
                    <a:pt x="2381128" y="2044700"/>
                  </a:lnTo>
                  <a:lnTo>
                    <a:pt x="2376436" y="2057400"/>
                  </a:lnTo>
                  <a:lnTo>
                    <a:pt x="2395095" y="2057400"/>
                  </a:lnTo>
                  <a:lnTo>
                    <a:pt x="2390451" y="2044700"/>
                  </a:lnTo>
                  <a:close/>
                </a:path>
                <a:path w="2634615" h="2235200">
                  <a:moveTo>
                    <a:pt x="2391776" y="2044700"/>
                  </a:moveTo>
                  <a:lnTo>
                    <a:pt x="2390451" y="2044700"/>
                  </a:lnTo>
                  <a:lnTo>
                    <a:pt x="2395095" y="2057400"/>
                  </a:lnTo>
                  <a:lnTo>
                    <a:pt x="2391776" y="2044700"/>
                  </a:lnTo>
                  <a:close/>
                </a:path>
                <a:path w="2634615" h="2235200">
                  <a:moveTo>
                    <a:pt x="2440939" y="2044700"/>
                  </a:moveTo>
                  <a:lnTo>
                    <a:pt x="2391776" y="2044700"/>
                  </a:lnTo>
                  <a:lnTo>
                    <a:pt x="2395095" y="2057400"/>
                  </a:lnTo>
                  <a:lnTo>
                    <a:pt x="2445679" y="2057400"/>
                  </a:lnTo>
                  <a:lnTo>
                    <a:pt x="2440939" y="2044700"/>
                  </a:lnTo>
                  <a:close/>
                </a:path>
                <a:path w="2634615" h="2235200">
                  <a:moveTo>
                    <a:pt x="2416360" y="2019300"/>
                  </a:moveTo>
                  <a:lnTo>
                    <a:pt x="2405993" y="2019300"/>
                  </a:lnTo>
                  <a:lnTo>
                    <a:pt x="2400051" y="2032000"/>
                  </a:lnTo>
                  <a:lnTo>
                    <a:pt x="2378991" y="2032000"/>
                  </a:lnTo>
                  <a:lnTo>
                    <a:pt x="2374329" y="2044700"/>
                  </a:lnTo>
                  <a:lnTo>
                    <a:pt x="2436086" y="2044700"/>
                  </a:lnTo>
                  <a:lnTo>
                    <a:pt x="2431408" y="2032000"/>
                  </a:lnTo>
                  <a:lnTo>
                    <a:pt x="2416360" y="2019300"/>
                  </a:lnTo>
                  <a:close/>
                </a:path>
                <a:path w="2634615" h="2235200">
                  <a:moveTo>
                    <a:pt x="2386353" y="2019300"/>
                  </a:moveTo>
                  <a:lnTo>
                    <a:pt x="2345003" y="2019300"/>
                  </a:lnTo>
                  <a:lnTo>
                    <a:pt x="2349468" y="2032000"/>
                  </a:lnTo>
                  <a:lnTo>
                    <a:pt x="2386963" y="2032000"/>
                  </a:lnTo>
                  <a:lnTo>
                    <a:pt x="2386353" y="2019300"/>
                  </a:lnTo>
                  <a:close/>
                </a:path>
                <a:path w="2634615" h="2235200">
                  <a:moveTo>
                    <a:pt x="2390689" y="2019300"/>
                  </a:moveTo>
                  <a:lnTo>
                    <a:pt x="2389137" y="2032000"/>
                  </a:lnTo>
                  <a:lnTo>
                    <a:pt x="2393998" y="2032000"/>
                  </a:lnTo>
                  <a:lnTo>
                    <a:pt x="2390689" y="2019300"/>
                  </a:lnTo>
                  <a:close/>
                </a:path>
                <a:path w="2634615" h="2235200">
                  <a:moveTo>
                    <a:pt x="2384793" y="1993900"/>
                  </a:moveTo>
                  <a:lnTo>
                    <a:pt x="2327794" y="1993900"/>
                  </a:lnTo>
                  <a:lnTo>
                    <a:pt x="2345139" y="2006600"/>
                  </a:lnTo>
                  <a:lnTo>
                    <a:pt x="2335019" y="2019300"/>
                  </a:lnTo>
                  <a:lnTo>
                    <a:pt x="2392498" y="2019300"/>
                  </a:lnTo>
                  <a:lnTo>
                    <a:pt x="2396199" y="2032000"/>
                  </a:lnTo>
                  <a:lnTo>
                    <a:pt x="2400318" y="2019300"/>
                  </a:lnTo>
                  <a:lnTo>
                    <a:pt x="2402414" y="2006600"/>
                  </a:lnTo>
                  <a:lnTo>
                    <a:pt x="2388663" y="2006600"/>
                  </a:lnTo>
                  <a:lnTo>
                    <a:pt x="2384793" y="1993900"/>
                  </a:lnTo>
                  <a:close/>
                </a:path>
                <a:path w="2634615" h="2235200">
                  <a:moveTo>
                    <a:pt x="2304062" y="1984798"/>
                  </a:moveTo>
                  <a:lnTo>
                    <a:pt x="2306180" y="1993900"/>
                  </a:lnTo>
                  <a:lnTo>
                    <a:pt x="2307088" y="1987243"/>
                  </a:lnTo>
                  <a:lnTo>
                    <a:pt x="2304062" y="1984798"/>
                  </a:lnTo>
                  <a:close/>
                </a:path>
                <a:path w="2634615" h="2235200">
                  <a:moveTo>
                    <a:pt x="2339422" y="1955800"/>
                  </a:moveTo>
                  <a:lnTo>
                    <a:pt x="2290229" y="1955800"/>
                  </a:lnTo>
                  <a:lnTo>
                    <a:pt x="2288468" y="1960423"/>
                  </a:lnTo>
                  <a:lnTo>
                    <a:pt x="2297224" y="1968500"/>
                  </a:lnTo>
                  <a:lnTo>
                    <a:pt x="2297361" y="1981200"/>
                  </a:lnTo>
                  <a:lnTo>
                    <a:pt x="2307912" y="1981200"/>
                  </a:lnTo>
                  <a:lnTo>
                    <a:pt x="2307088" y="1987243"/>
                  </a:lnTo>
                  <a:lnTo>
                    <a:pt x="2315328" y="1993900"/>
                  </a:lnTo>
                  <a:lnTo>
                    <a:pt x="2380925" y="1993900"/>
                  </a:lnTo>
                  <a:lnTo>
                    <a:pt x="2369546" y="1981200"/>
                  </a:lnTo>
                  <a:lnTo>
                    <a:pt x="2359413" y="1968500"/>
                  </a:lnTo>
                  <a:lnTo>
                    <a:pt x="2342386" y="1968500"/>
                  </a:lnTo>
                  <a:lnTo>
                    <a:pt x="2339422" y="1955800"/>
                  </a:lnTo>
                  <a:close/>
                </a:path>
                <a:path w="2634615" h="2235200">
                  <a:moveTo>
                    <a:pt x="2303224" y="1981200"/>
                  </a:moveTo>
                  <a:lnTo>
                    <a:pt x="2299606" y="1981200"/>
                  </a:lnTo>
                  <a:lnTo>
                    <a:pt x="2304062" y="1984798"/>
                  </a:lnTo>
                  <a:lnTo>
                    <a:pt x="2303224" y="1981200"/>
                  </a:lnTo>
                  <a:close/>
                </a:path>
                <a:path w="2634615" h="2235200">
                  <a:moveTo>
                    <a:pt x="2372876" y="1968500"/>
                  </a:moveTo>
                  <a:lnTo>
                    <a:pt x="2366583" y="1968500"/>
                  </a:lnTo>
                  <a:lnTo>
                    <a:pt x="2369588" y="1981200"/>
                  </a:lnTo>
                  <a:lnTo>
                    <a:pt x="2372876" y="1968500"/>
                  </a:lnTo>
                  <a:close/>
                </a:path>
                <a:path w="2634615" h="2235200">
                  <a:moveTo>
                    <a:pt x="2277041" y="1955800"/>
                  </a:moveTo>
                  <a:lnTo>
                    <a:pt x="2265026" y="1955800"/>
                  </a:lnTo>
                  <a:lnTo>
                    <a:pt x="2272669" y="1968500"/>
                  </a:lnTo>
                  <a:lnTo>
                    <a:pt x="2277041" y="1955800"/>
                  </a:lnTo>
                  <a:close/>
                </a:path>
                <a:path w="2634615" h="2235200">
                  <a:moveTo>
                    <a:pt x="2283455" y="1955800"/>
                  </a:moveTo>
                  <a:lnTo>
                    <a:pt x="2283004" y="1955800"/>
                  </a:lnTo>
                  <a:lnTo>
                    <a:pt x="2285392" y="1968500"/>
                  </a:lnTo>
                  <a:lnTo>
                    <a:pt x="2288468" y="1960423"/>
                  </a:lnTo>
                  <a:lnTo>
                    <a:pt x="2283455" y="1955800"/>
                  </a:lnTo>
                  <a:close/>
                </a:path>
                <a:path w="2634615" h="2235200">
                  <a:moveTo>
                    <a:pt x="2263339" y="1943100"/>
                  </a:moveTo>
                  <a:lnTo>
                    <a:pt x="2256440" y="1943100"/>
                  </a:lnTo>
                  <a:lnTo>
                    <a:pt x="2259522" y="1955800"/>
                  </a:lnTo>
                  <a:lnTo>
                    <a:pt x="2263339" y="1943100"/>
                  </a:lnTo>
                  <a:close/>
                </a:path>
                <a:path w="2634615" h="2235200">
                  <a:moveTo>
                    <a:pt x="2270573" y="1943100"/>
                  </a:moveTo>
                  <a:lnTo>
                    <a:pt x="2265580" y="1943100"/>
                  </a:lnTo>
                  <a:lnTo>
                    <a:pt x="2266796" y="1955800"/>
                  </a:lnTo>
                  <a:lnTo>
                    <a:pt x="2273340" y="1955800"/>
                  </a:lnTo>
                  <a:lnTo>
                    <a:pt x="2270573" y="1943100"/>
                  </a:lnTo>
                  <a:close/>
                </a:path>
                <a:path w="2634615" h="2235200">
                  <a:moveTo>
                    <a:pt x="2325977" y="1943100"/>
                  </a:moveTo>
                  <a:lnTo>
                    <a:pt x="2274537" y="1943100"/>
                  </a:lnTo>
                  <a:lnTo>
                    <a:pt x="2277903" y="1955800"/>
                  </a:lnTo>
                  <a:lnTo>
                    <a:pt x="2334792" y="1955800"/>
                  </a:lnTo>
                  <a:lnTo>
                    <a:pt x="2325977" y="1943100"/>
                  </a:lnTo>
                  <a:close/>
                </a:path>
                <a:path w="2634615" h="2235200">
                  <a:moveTo>
                    <a:pt x="2235969" y="1917700"/>
                  </a:moveTo>
                  <a:lnTo>
                    <a:pt x="2227928" y="1917700"/>
                  </a:lnTo>
                  <a:lnTo>
                    <a:pt x="2227826" y="1917978"/>
                  </a:lnTo>
                  <a:lnTo>
                    <a:pt x="2229732" y="1930400"/>
                  </a:lnTo>
                  <a:lnTo>
                    <a:pt x="2234376" y="1930400"/>
                  </a:lnTo>
                  <a:lnTo>
                    <a:pt x="2238236" y="1943100"/>
                  </a:lnTo>
                  <a:lnTo>
                    <a:pt x="2255791" y="1943100"/>
                  </a:lnTo>
                  <a:lnTo>
                    <a:pt x="2235969" y="1917700"/>
                  </a:lnTo>
                  <a:close/>
                </a:path>
                <a:path w="2634615" h="2235200">
                  <a:moveTo>
                    <a:pt x="2281574" y="1917700"/>
                  </a:moveTo>
                  <a:lnTo>
                    <a:pt x="2238690" y="1917700"/>
                  </a:lnTo>
                  <a:lnTo>
                    <a:pt x="2252995" y="1930400"/>
                  </a:lnTo>
                  <a:lnTo>
                    <a:pt x="2267921" y="1943100"/>
                  </a:lnTo>
                  <a:lnTo>
                    <a:pt x="2313422" y="1943100"/>
                  </a:lnTo>
                  <a:lnTo>
                    <a:pt x="2308150" y="1930400"/>
                  </a:lnTo>
                  <a:lnTo>
                    <a:pt x="2290763" y="1930400"/>
                  </a:lnTo>
                  <a:lnTo>
                    <a:pt x="2281574" y="1917700"/>
                  </a:lnTo>
                  <a:close/>
                </a:path>
                <a:path w="2634615" h="2235200">
                  <a:moveTo>
                    <a:pt x="2227784" y="1917700"/>
                  </a:moveTo>
                  <a:lnTo>
                    <a:pt x="2220786" y="1917700"/>
                  </a:lnTo>
                  <a:lnTo>
                    <a:pt x="2223310" y="1930400"/>
                  </a:lnTo>
                  <a:lnTo>
                    <a:pt x="2227826" y="1917978"/>
                  </a:lnTo>
                  <a:lnTo>
                    <a:pt x="2227784" y="1917700"/>
                  </a:lnTo>
                  <a:close/>
                </a:path>
                <a:path w="2634615" h="2235200">
                  <a:moveTo>
                    <a:pt x="2230033" y="1905000"/>
                  </a:moveTo>
                  <a:lnTo>
                    <a:pt x="2218964" y="1905000"/>
                  </a:lnTo>
                  <a:lnTo>
                    <a:pt x="2211213" y="1917700"/>
                  </a:lnTo>
                  <a:lnTo>
                    <a:pt x="2219044" y="1917700"/>
                  </a:lnTo>
                  <a:lnTo>
                    <a:pt x="2229660" y="1907106"/>
                  </a:lnTo>
                  <a:lnTo>
                    <a:pt x="2230033" y="1905000"/>
                  </a:lnTo>
                  <a:close/>
                </a:path>
                <a:path w="2634615" h="2235200">
                  <a:moveTo>
                    <a:pt x="2272067" y="1892300"/>
                  </a:moveTo>
                  <a:lnTo>
                    <a:pt x="2242638" y="1892300"/>
                  </a:lnTo>
                  <a:lnTo>
                    <a:pt x="2238751" y="1898553"/>
                  </a:lnTo>
                  <a:lnTo>
                    <a:pt x="2238702" y="1905000"/>
                  </a:lnTo>
                  <a:lnTo>
                    <a:pt x="2231771" y="1905000"/>
                  </a:lnTo>
                  <a:lnTo>
                    <a:pt x="2229660" y="1907106"/>
                  </a:lnTo>
                  <a:lnTo>
                    <a:pt x="2227784" y="1917700"/>
                  </a:lnTo>
                  <a:lnTo>
                    <a:pt x="2277413" y="1917700"/>
                  </a:lnTo>
                  <a:lnTo>
                    <a:pt x="2276209" y="1905000"/>
                  </a:lnTo>
                  <a:lnTo>
                    <a:pt x="2272067" y="1892300"/>
                  </a:lnTo>
                  <a:close/>
                </a:path>
                <a:path w="2634615" h="2235200">
                  <a:moveTo>
                    <a:pt x="2281124" y="1911387"/>
                  </a:moveTo>
                  <a:lnTo>
                    <a:pt x="2277413" y="1917700"/>
                  </a:lnTo>
                  <a:lnTo>
                    <a:pt x="2282701" y="1917700"/>
                  </a:lnTo>
                  <a:lnTo>
                    <a:pt x="2281124" y="1911387"/>
                  </a:lnTo>
                  <a:close/>
                </a:path>
                <a:path w="2634615" h="2235200">
                  <a:moveTo>
                    <a:pt x="2287936" y="1905000"/>
                  </a:moveTo>
                  <a:lnTo>
                    <a:pt x="2285737" y="1905000"/>
                  </a:lnTo>
                  <a:lnTo>
                    <a:pt x="2282701" y="1917700"/>
                  </a:lnTo>
                  <a:lnTo>
                    <a:pt x="2293845" y="1917700"/>
                  </a:lnTo>
                  <a:lnTo>
                    <a:pt x="2287936" y="1905000"/>
                  </a:lnTo>
                  <a:close/>
                </a:path>
                <a:path w="2634615" h="2235200">
                  <a:moveTo>
                    <a:pt x="2284879" y="1905000"/>
                  </a:moveTo>
                  <a:lnTo>
                    <a:pt x="2279528" y="1905000"/>
                  </a:lnTo>
                  <a:lnTo>
                    <a:pt x="2281124" y="1911387"/>
                  </a:lnTo>
                  <a:lnTo>
                    <a:pt x="2284879" y="1905000"/>
                  </a:lnTo>
                  <a:close/>
                </a:path>
                <a:path w="2634615" h="2235200">
                  <a:moveTo>
                    <a:pt x="2231771" y="1905000"/>
                  </a:moveTo>
                  <a:lnTo>
                    <a:pt x="2230033" y="1905000"/>
                  </a:lnTo>
                  <a:lnTo>
                    <a:pt x="2229660" y="1907106"/>
                  </a:lnTo>
                  <a:lnTo>
                    <a:pt x="2231771" y="1905000"/>
                  </a:lnTo>
                  <a:close/>
                </a:path>
                <a:path w="2634615" h="2235200">
                  <a:moveTo>
                    <a:pt x="2237924" y="1868313"/>
                  </a:moveTo>
                  <a:lnTo>
                    <a:pt x="2240155" y="1879600"/>
                  </a:lnTo>
                  <a:lnTo>
                    <a:pt x="2197003" y="1879600"/>
                  </a:lnTo>
                  <a:lnTo>
                    <a:pt x="2203890" y="1892300"/>
                  </a:lnTo>
                  <a:lnTo>
                    <a:pt x="2211970" y="1905000"/>
                  </a:lnTo>
                  <a:lnTo>
                    <a:pt x="2234744" y="1905000"/>
                  </a:lnTo>
                  <a:lnTo>
                    <a:pt x="2238751" y="1898553"/>
                  </a:lnTo>
                  <a:lnTo>
                    <a:pt x="2238798" y="1892300"/>
                  </a:lnTo>
                  <a:lnTo>
                    <a:pt x="2248935" y="1892300"/>
                  </a:lnTo>
                  <a:lnTo>
                    <a:pt x="2253280" y="1879600"/>
                  </a:lnTo>
                  <a:lnTo>
                    <a:pt x="2237924" y="1868313"/>
                  </a:lnTo>
                  <a:close/>
                </a:path>
                <a:path w="2634615" h="2235200">
                  <a:moveTo>
                    <a:pt x="2238751" y="1898553"/>
                  </a:moveTo>
                  <a:lnTo>
                    <a:pt x="2234744" y="1905000"/>
                  </a:lnTo>
                  <a:lnTo>
                    <a:pt x="2238702" y="1905000"/>
                  </a:lnTo>
                  <a:lnTo>
                    <a:pt x="2238751" y="1898553"/>
                  </a:lnTo>
                  <a:close/>
                </a:path>
                <a:path w="2634615" h="2235200">
                  <a:moveTo>
                    <a:pt x="2183953" y="1879600"/>
                  </a:moveTo>
                  <a:lnTo>
                    <a:pt x="2171751" y="1879600"/>
                  </a:lnTo>
                  <a:lnTo>
                    <a:pt x="2181610" y="1892300"/>
                  </a:lnTo>
                  <a:lnTo>
                    <a:pt x="2192557" y="1892300"/>
                  </a:lnTo>
                  <a:lnTo>
                    <a:pt x="2183953" y="1879600"/>
                  </a:lnTo>
                  <a:close/>
                </a:path>
                <a:path w="2634615" h="2235200">
                  <a:moveTo>
                    <a:pt x="2197003" y="1879600"/>
                  </a:moveTo>
                  <a:lnTo>
                    <a:pt x="2191766" y="1879600"/>
                  </a:lnTo>
                  <a:lnTo>
                    <a:pt x="2192557" y="1892300"/>
                  </a:lnTo>
                  <a:lnTo>
                    <a:pt x="2193583" y="1892300"/>
                  </a:lnTo>
                  <a:lnTo>
                    <a:pt x="2197003" y="1879600"/>
                  </a:lnTo>
                  <a:close/>
                </a:path>
                <a:path w="2634615" h="2235200">
                  <a:moveTo>
                    <a:pt x="2215492" y="1854200"/>
                  </a:moveTo>
                  <a:lnTo>
                    <a:pt x="2160677" y="1854200"/>
                  </a:lnTo>
                  <a:lnTo>
                    <a:pt x="2175700" y="1866900"/>
                  </a:lnTo>
                  <a:lnTo>
                    <a:pt x="2186932" y="1879600"/>
                  </a:lnTo>
                  <a:lnTo>
                    <a:pt x="2231347" y="1879600"/>
                  </a:lnTo>
                  <a:lnTo>
                    <a:pt x="2237205" y="1867785"/>
                  </a:lnTo>
                  <a:lnTo>
                    <a:pt x="2236001" y="1866900"/>
                  </a:lnTo>
                  <a:lnTo>
                    <a:pt x="2218612" y="1866900"/>
                  </a:lnTo>
                  <a:lnTo>
                    <a:pt x="2215492" y="1854200"/>
                  </a:lnTo>
                  <a:close/>
                </a:path>
                <a:path w="2634615" h="2235200">
                  <a:moveTo>
                    <a:pt x="2237645" y="1866900"/>
                  </a:moveTo>
                  <a:lnTo>
                    <a:pt x="2237205" y="1867785"/>
                  </a:lnTo>
                  <a:lnTo>
                    <a:pt x="2237924" y="1868313"/>
                  </a:lnTo>
                  <a:lnTo>
                    <a:pt x="2237645" y="1866900"/>
                  </a:lnTo>
                  <a:close/>
                </a:path>
                <a:path w="2634615" h="2235200">
                  <a:moveTo>
                    <a:pt x="2160677" y="1854200"/>
                  </a:moveTo>
                  <a:lnTo>
                    <a:pt x="2157358" y="1854200"/>
                  </a:lnTo>
                  <a:lnTo>
                    <a:pt x="2155019" y="1866900"/>
                  </a:lnTo>
                  <a:lnTo>
                    <a:pt x="2164484" y="1866900"/>
                  </a:lnTo>
                  <a:lnTo>
                    <a:pt x="2160677" y="1854200"/>
                  </a:lnTo>
                  <a:close/>
                </a:path>
                <a:path w="2634615" h="2235200">
                  <a:moveTo>
                    <a:pt x="2223808" y="1854200"/>
                  </a:moveTo>
                  <a:lnTo>
                    <a:pt x="2220215" y="1854200"/>
                  </a:lnTo>
                  <a:lnTo>
                    <a:pt x="2218612" y="1866900"/>
                  </a:lnTo>
                  <a:lnTo>
                    <a:pt x="2236001" y="1866900"/>
                  </a:lnTo>
                  <a:lnTo>
                    <a:pt x="2223808" y="1854200"/>
                  </a:lnTo>
                  <a:close/>
                </a:path>
                <a:path w="2634615" h="2235200">
                  <a:moveTo>
                    <a:pt x="2132362" y="1841500"/>
                  </a:moveTo>
                  <a:lnTo>
                    <a:pt x="2126213" y="1841500"/>
                  </a:lnTo>
                  <a:lnTo>
                    <a:pt x="2134038" y="1854200"/>
                  </a:lnTo>
                  <a:lnTo>
                    <a:pt x="2132362" y="1841500"/>
                  </a:lnTo>
                  <a:close/>
                </a:path>
                <a:path w="2634615" h="2235200">
                  <a:moveTo>
                    <a:pt x="2210331" y="1841500"/>
                  </a:moveTo>
                  <a:lnTo>
                    <a:pt x="2153668" y="1841500"/>
                  </a:lnTo>
                  <a:lnTo>
                    <a:pt x="2144202" y="1854200"/>
                  </a:lnTo>
                  <a:lnTo>
                    <a:pt x="2216246" y="1854200"/>
                  </a:lnTo>
                  <a:lnTo>
                    <a:pt x="2210331" y="1841500"/>
                  </a:lnTo>
                  <a:close/>
                </a:path>
                <a:path w="2634615" h="2235200">
                  <a:moveTo>
                    <a:pt x="2149139" y="1828800"/>
                  </a:moveTo>
                  <a:lnTo>
                    <a:pt x="2138556" y="1828800"/>
                  </a:lnTo>
                  <a:lnTo>
                    <a:pt x="2141510" y="1841500"/>
                  </a:lnTo>
                  <a:lnTo>
                    <a:pt x="2156233" y="1841500"/>
                  </a:lnTo>
                  <a:lnTo>
                    <a:pt x="2156111" y="1839808"/>
                  </a:lnTo>
                  <a:lnTo>
                    <a:pt x="2149139" y="1828800"/>
                  </a:lnTo>
                  <a:close/>
                </a:path>
                <a:path w="2634615" h="2235200">
                  <a:moveTo>
                    <a:pt x="2156111" y="1839808"/>
                  </a:moveTo>
                  <a:lnTo>
                    <a:pt x="2156233" y="1841500"/>
                  </a:lnTo>
                  <a:lnTo>
                    <a:pt x="2157182" y="1841500"/>
                  </a:lnTo>
                  <a:lnTo>
                    <a:pt x="2156111" y="1839808"/>
                  </a:lnTo>
                  <a:close/>
                </a:path>
                <a:path w="2634615" h="2235200">
                  <a:moveTo>
                    <a:pt x="2205017" y="1828800"/>
                  </a:moveTo>
                  <a:lnTo>
                    <a:pt x="2155312" y="1828800"/>
                  </a:lnTo>
                  <a:lnTo>
                    <a:pt x="2157182" y="1841500"/>
                  </a:lnTo>
                  <a:lnTo>
                    <a:pt x="2198997" y="1841500"/>
                  </a:lnTo>
                  <a:lnTo>
                    <a:pt x="2205017" y="1828800"/>
                  </a:lnTo>
                  <a:close/>
                </a:path>
                <a:path w="2634615" h="2235200">
                  <a:moveTo>
                    <a:pt x="2105641" y="1816100"/>
                  </a:moveTo>
                  <a:lnTo>
                    <a:pt x="2105675" y="1828800"/>
                  </a:lnTo>
                  <a:lnTo>
                    <a:pt x="2111031" y="1828800"/>
                  </a:lnTo>
                  <a:lnTo>
                    <a:pt x="2105641" y="1816100"/>
                  </a:lnTo>
                  <a:close/>
                </a:path>
                <a:path w="2634615" h="2235200">
                  <a:moveTo>
                    <a:pt x="2184704" y="1816100"/>
                  </a:moveTo>
                  <a:lnTo>
                    <a:pt x="2121072" y="1816100"/>
                  </a:lnTo>
                  <a:lnTo>
                    <a:pt x="2126376" y="1828800"/>
                  </a:lnTo>
                  <a:lnTo>
                    <a:pt x="2188181" y="1828800"/>
                  </a:lnTo>
                  <a:lnTo>
                    <a:pt x="2184704" y="1816100"/>
                  </a:lnTo>
                  <a:close/>
                </a:path>
                <a:path w="2634615" h="2235200">
                  <a:moveTo>
                    <a:pt x="2158101" y="1803400"/>
                  </a:moveTo>
                  <a:lnTo>
                    <a:pt x="2093879" y="1803400"/>
                  </a:lnTo>
                  <a:lnTo>
                    <a:pt x="2096229" y="1816100"/>
                  </a:lnTo>
                  <a:lnTo>
                    <a:pt x="2162074" y="1816100"/>
                  </a:lnTo>
                  <a:lnTo>
                    <a:pt x="2158101" y="1803400"/>
                  </a:lnTo>
                  <a:close/>
                </a:path>
                <a:path w="2634615" h="2235200">
                  <a:moveTo>
                    <a:pt x="2107703" y="1790700"/>
                  </a:moveTo>
                  <a:lnTo>
                    <a:pt x="2081435" y="1790700"/>
                  </a:lnTo>
                  <a:lnTo>
                    <a:pt x="2080262" y="1803400"/>
                  </a:lnTo>
                  <a:lnTo>
                    <a:pt x="2105534" y="1803400"/>
                  </a:lnTo>
                  <a:lnTo>
                    <a:pt x="2107703" y="1790700"/>
                  </a:lnTo>
                  <a:close/>
                </a:path>
                <a:path w="2634615" h="2235200">
                  <a:moveTo>
                    <a:pt x="2125496" y="1765300"/>
                  </a:moveTo>
                  <a:lnTo>
                    <a:pt x="2125009" y="1778000"/>
                  </a:lnTo>
                  <a:lnTo>
                    <a:pt x="2086634" y="1778000"/>
                  </a:lnTo>
                  <a:lnTo>
                    <a:pt x="2087942" y="1788303"/>
                  </a:lnTo>
                  <a:lnTo>
                    <a:pt x="2089230" y="1790700"/>
                  </a:lnTo>
                  <a:lnTo>
                    <a:pt x="2110853" y="1790700"/>
                  </a:lnTo>
                  <a:lnTo>
                    <a:pt x="2109177" y="1803400"/>
                  </a:lnTo>
                  <a:lnTo>
                    <a:pt x="2156265" y="1803400"/>
                  </a:lnTo>
                  <a:lnTo>
                    <a:pt x="2142938" y="1790700"/>
                  </a:lnTo>
                  <a:lnTo>
                    <a:pt x="2125496" y="1765300"/>
                  </a:lnTo>
                  <a:close/>
                </a:path>
                <a:path w="2634615" h="2235200">
                  <a:moveTo>
                    <a:pt x="2068506" y="1778000"/>
                  </a:moveTo>
                  <a:lnTo>
                    <a:pt x="2060854" y="1778000"/>
                  </a:lnTo>
                  <a:lnTo>
                    <a:pt x="2064006" y="1790700"/>
                  </a:lnTo>
                  <a:lnTo>
                    <a:pt x="2072372" y="1790700"/>
                  </a:lnTo>
                  <a:lnTo>
                    <a:pt x="2068506" y="1778000"/>
                  </a:lnTo>
                  <a:close/>
                </a:path>
                <a:path w="2634615" h="2235200">
                  <a:moveTo>
                    <a:pt x="2082403" y="1778000"/>
                  </a:moveTo>
                  <a:lnTo>
                    <a:pt x="2081880" y="1790700"/>
                  </a:lnTo>
                  <a:lnTo>
                    <a:pt x="2088246" y="1790700"/>
                  </a:lnTo>
                  <a:lnTo>
                    <a:pt x="2087942" y="1788303"/>
                  </a:lnTo>
                  <a:lnTo>
                    <a:pt x="2082403" y="1778000"/>
                  </a:lnTo>
                  <a:close/>
                </a:path>
                <a:path w="2634615" h="2235200">
                  <a:moveTo>
                    <a:pt x="2114991" y="1765300"/>
                  </a:moveTo>
                  <a:lnTo>
                    <a:pt x="2046959" y="1765300"/>
                  </a:lnTo>
                  <a:lnTo>
                    <a:pt x="2046916" y="1778000"/>
                  </a:lnTo>
                  <a:lnTo>
                    <a:pt x="2121466" y="1778000"/>
                  </a:lnTo>
                  <a:lnTo>
                    <a:pt x="2114991" y="1765300"/>
                  </a:lnTo>
                  <a:close/>
                </a:path>
                <a:path w="2634615" h="2235200">
                  <a:moveTo>
                    <a:pt x="2032876" y="1752600"/>
                  </a:moveTo>
                  <a:lnTo>
                    <a:pt x="2029892" y="1752600"/>
                  </a:lnTo>
                  <a:lnTo>
                    <a:pt x="2031190" y="1765300"/>
                  </a:lnTo>
                  <a:lnTo>
                    <a:pt x="2032876" y="1752600"/>
                  </a:lnTo>
                  <a:close/>
                </a:path>
                <a:path w="2634615" h="2235200">
                  <a:moveTo>
                    <a:pt x="2081831" y="1752600"/>
                  </a:moveTo>
                  <a:lnTo>
                    <a:pt x="2047329" y="1752600"/>
                  </a:lnTo>
                  <a:lnTo>
                    <a:pt x="2045270" y="1765300"/>
                  </a:lnTo>
                  <a:lnTo>
                    <a:pt x="2082068" y="1765300"/>
                  </a:lnTo>
                  <a:lnTo>
                    <a:pt x="2081831" y="1752600"/>
                  </a:lnTo>
                  <a:close/>
                </a:path>
                <a:path w="2634615" h="2235200">
                  <a:moveTo>
                    <a:pt x="2093152" y="1739900"/>
                  </a:moveTo>
                  <a:lnTo>
                    <a:pt x="2089937" y="1752600"/>
                  </a:lnTo>
                  <a:lnTo>
                    <a:pt x="2081831" y="1752600"/>
                  </a:lnTo>
                  <a:lnTo>
                    <a:pt x="2085849" y="1765300"/>
                  </a:lnTo>
                  <a:lnTo>
                    <a:pt x="2117240" y="1765300"/>
                  </a:lnTo>
                  <a:lnTo>
                    <a:pt x="2101879" y="1752600"/>
                  </a:lnTo>
                  <a:lnTo>
                    <a:pt x="2093152" y="1739900"/>
                  </a:lnTo>
                  <a:close/>
                </a:path>
                <a:path w="2634615" h="2235200">
                  <a:moveTo>
                    <a:pt x="2024892" y="1739900"/>
                  </a:moveTo>
                  <a:lnTo>
                    <a:pt x="2022552" y="1739900"/>
                  </a:lnTo>
                  <a:lnTo>
                    <a:pt x="2026516" y="1752600"/>
                  </a:lnTo>
                  <a:lnTo>
                    <a:pt x="2024892" y="1739900"/>
                  </a:lnTo>
                  <a:close/>
                </a:path>
                <a:path w="2634615" h="2235200">
                  <a:moveTo>
                    <a:pt x="2091115" y="1739900"/>
                  </a:moveTo>
                  <a:lnTo>
                    <a:pt x="2031295" y="1739900"/>
                  </a:lnTo>
                  <a:lnTo>
                    <a:pt x="2029973" y="1752600"/>
                  </a:lnTo>
                  <a:lnTo>
                    <a:pt x="2089937" y="1752600"/>
                  </a:lnTo>
                  <a:lnTo>
                    <a:pt x="2091115" y="1739900"/>
                  </a:lnTo>
                  <a:close/>
                </a:path>
                <a:path w="2634615" h="2235200">
                  <a:moveTo>
                    <a:pt x="2010226" y="1727200"/>
                  </a:moveTo>
                  <a:lnTo>
                    <a:pt x="2007371" y="1727200"/>
                  </a:lnTo>
                  <a:lnTo>
                    <a:pt x="2010322" y="1739900"/>
                  </a:lnTo>
                  <a:lnTo>
                    <a:pt x="2014521" y="1739900"/>
                  </a:lnTo>
                  <a:lnTo>
                    <a:pt x="2012071" y="1730659"/>
                  </a:lnTo>
                  <a:lnTo>
                    <a:pt x="2010226" y="1727200"/>
                  </a:lnTo>
                  <a:close/>
                </a:path>
                <a:path w="2634615" h="2235200">
                  <a:moveTo>
                    <a:pt x="2071401" y="1727200"/>
                  </a:moveTo>
                  <a:lnTo>
                    <a:pt x="2011154" y="1727200"/>
                  </a:lnTo>
                  <a:lnTo>
                    <a:pt x="2012071" y="1730659"/>
                  </a:lnTo>
                  <a:lnTo>
                    <a:pt x="2016999" y="1739900"/>
                  </a:lnTo>
                  <a:lnTo>
                    <a:pt x="2076571" y="1739900"/>
                  </a:lnTo>
                  <a:lnTo>
                    <a:pt x="2071401" y="1727200"/>
                  </a:lnTo>
                  <a:close/>
                </a:path>
                <a:path w="2634615" h="2235200">
                  <a:moveTo>
                    <a:pt x="2055263" y="1714500"/>
                  </a:moveTo>
                  <a:lnTo>
                    <a:pt x="1987422" y="1714500"/>
                  </a:lnTo>
                  <a:lnTo>
                    <a:pt x="1990600" y="1727200"/>
                  </a:lnTo>
                  <a:lnTo>
                    <a:pt x="2056394" y="1727200"/>
                  </a:lnTo>
                  <a:lnTo>
                    <a:pt x="2055263" y="1714500"/>
                  </a:lnTo>
                  <a:close/>
                </a:path>
                <a:path w="2634615" h="2235200">
                  <a:moveTo>
                    <a:pt x="2064575" y="1714500"/>
                  </a:moveTo>
                  <a:lnTo>
                    <a:pt x="2055263" y="1714500"/>
                  </a:lnTo>
                  <a:lnTo>
                    <a:pt x="2056394" y="1727200"/>
                  </a:lnTo>
                  <a:lnTo>
                    <a:pt x="2060048" y="1727200"/>
                  </a:lnTo>
                  <a:lnTo>
                    <a:pt x="2064575" y="1714500"/>
                  </a:lnTo>
                  <a:close/>
                </a:path>
                <a:path w="2634615" h="2235200">
                  <a:moveTo>
                    <a:pt x="2069565" y="1714500"/>
                  </a:moveTo>
                  <a:lnTo>
                    <a:pt x="2060048" y="1727200"/>
                  </a:lnTo>
                  <a:lnTo>
                    <a:pt x="2071207" y="1727200"/>
                  </a:lnTo>
                  <a:lnTo>
                    <a:pt x="2069565" y="1714500"/>
                  </a:lnTo>
                  <a:close/>
                </a:path>
                <a:path w="2634615" h="2235200">
                  <a:moveTo>
                    <a:pt x="2030659" y="1689100"/>
                  </a:moveTo>
                  <a:lnTo>
                    <a:pt x="2022586" y="1701800"/>
                  </a:lnTo>
                  <a:lnTo>
                    <a:pt x="1988784" y="1701800"/>
                  </a:lnTo>
                  <a:lnTo>
                    <a:pt x="1996633" y="1714500"/>
                  </a:lnTo>
                  <a:lnTo>
                    <a:pt x="2044425" y="1714500"/>
                  </a:lnTo>
                  <a:lnTo>
                    <a:pt x="2038445" y="1701800"/>
                  </a:lnTo>
                  <a:lnTo>
                    <a:pt x="2030659" y="1689100"/>
                  </a:lnTo>
                  <a:close/>
                </a:path>
                <a:path w="2634615" h="2235200">
                  <a:moveTo>
                    <a:pt x="1985522" y="1689100"/>
                  </a:moveTo>
                  <a:lnTo>
                    <a:pt x="1971600" y="1689100"/>
                  </a:lnTo>
                  <a:lnTo>
                    <a:pt x="1968826" y="1701800"/>
                  </a:lnTo>
                  <a:lnTo>
                    <a:pt x="1994888" y="1701800"/>
                  </a:lnTo>
                  <a:lnTo>
                    <a:pt x="1985522" y="1689100"/>
                  </a:lnTo>
                  <a:close/>
                </a:path>
                <a:path w="2634615" h="2235200">
                  <a:moveTo>
                    <a:pt x="2016007" y="1676400"/>
                  </a:moveTo>
                  <a:lnTo>
                    <a:pt x="1954229" y="1676400"/>
                  </a:lnTo>
                  <a:lnTo>
                    <a:pt x="1951747" y="1680239"/>
                  </a:lnTo>
                  <a:lnTo>
                    <a:pt x="1960548" y="1689100"/>
                  </a:lnTo>
                  <a:lnTo>
                    <a:pt x="1985522" y="1689100"/>
                  </a:lnTo>
                  <a:lnTo>
                    <a:pt x="2002364" y="1701800"/>
                  </a:lnTo>
                  <a:lnTo>
                    <a:pt x="2015746" y="1701800"/>
                  </a:lnTo>
                  <a:lnTo>
                    <a:pt x="2016597" y="1689100"/>
                  </a:lnTo>
                  <a:lnTo>
                    <a:pt x="2016007" y="1676400"/>
                  </a:lnTo>
                  <a:close/>
                </a:path>
                <a:path w="2634615" h="2235200">
                  <a:moveTo>
                    <a:pt x="1942407" y="1676400"/>
                  </a:moveTo>
                  <a:lnTo>
                    <a:pt x="1941987" y="1676400"/>
                  </a:lnTo>
                  <a:lnTo>
                    <a:pt x="1944897" y="1689100"/>
                  </a:lnTo>
                  <a:lnTo>
                    <a:pt x="1942407" y="1676400"/>
                  </a:lnTo>
                  <a:close/>
                </a:path>
                <a:path w="2634615" h="2235200">
                  <a:moveTo>
                    <a:pt x="1947934" y="1676400"/>
                  </a:moveTo>
                  <a:lnTo>
                    <a:pt x="1946020" y="1689100"/>
                  </a:lnTo>
                  <a:lnTo>
                    <a:pt x="1951747" y="1680239"/>
                  </a:lnTo>
                  <a:lnTo>
                    <a:pt x="1947934" y="1676400"/>
                  </a:lnTo>
                  <a:close/>
                </a:path>
                <a:path w="2634615" h="2235200">
                  <a:moveTo>
                    <a:pt x="1928270" y="1663700"/>
                  </a:moveTo>
                  <a:lnTo>
                    <a:pt x="1927869" y="1663700"/>
                  </a:lnTo>
                  <a:lnTo>
                    <a:pt x="1930667" y="1676400"/>
                  </a:lnTo>
                  <a:lnTo>
                    <a:pt x="1932298" y="1676400"/>
                  </a:lnTo>
                  <a:lnTo>
                    <a:pt x="1928346" y="1663737"/>
                  </a:lnTo>
                  <a:close/>
                </a:path>
                <a:path w="2634615" h="2235200">
                  <a:moveTo>
                    <a:pt x="1993760" y="1663700"/>
                  </a:moveTo>
                  <a:lnTo>
                    <a:pt x="1928335" y="1663700"/>
                  </a:lnTo>
                  <a:lnTo>
                    <a:pt x="1953957" y="1676400"/>
                  </a:lnTo>
                  <a:lnTo>
                    <a:pt x="1990396" y="1676400"/>
                  </a:lnTo>
                  <a:lnTo>
                    <a:pt x="1993760" y="1663700"/>
                  </a:lnTo>
                  <a:close/>
                </a:path>
                <a:path w="2634615" h="2235200">
                  <a:moveTo>
                    <a:pt x="2002771" y="1663700"/>
                  </a:moveTo>
                  <a:lnTo>
                    <a:pt x="1995441" y="1663700"/>
                  </a:lnTo>
                  <a:lnTo>
                    <a:pt x="1994599" y="1676400"/>
                  </a:lnTo>
                  <a:lnTo>
                    <a:pt x="2003421" y="1676400"/>
                  </a:lnTo>
                  <a:lnTo>
                    <a:pt x="2002771" y="1663700"/>
                  </a:lnTo>
                  <a:close/>
                </a:path>
                <a:path w="2634615" h="2235200">
                  <a:moveTo>
                    <a:pt x="1941675" y="1625600"/>
                  </a:moveTo>
                  <a:lnTo>
                    <a:pt x="1932744" y="1625600"/>
                  </a:lnTo>
                  <a:lnTo>
                    <a:pt x="1931581" y="1638300"/>
                  </a:lnTo>
                  <a:lnTo>
                    <a:pt x="1927134" y="1638300"/>
                  </a:lnTo>
                  <a:lnTo>
                    <a:pt x="1922680" y="1651000"/>
                  </a:lnTo>
                  <a:lnTo>
                    <a:pt x="1928270" y="1663700"/>
                  </a:lnTo>
                  <a:lnTo>
                    <a:pt x="1982312" y="1663700"/>
                  </a:lnTo>
                  <a:lnTo>
                    <a:pt x="1982544" y="1651000"/>
                  </a:lnTo>
                  <a:lnTo>
                    <a:pt x="1931870" y="1651000"/>
                  </a:lnTo>
                  <a:lnTo>
                    <a:pt x="1939023" y="1638300"/>
                  </a:lnTo>
                  <a:lnTo>
                    <a:pt x="1941675" y="1625600"/>
                  </a:lnTo>
                  <a:close/>
                </a:path>
                <a:path w="2634615" h="2235200">
                  <a:moveTo>
                    <a:pt x="1927134" y="1638300"/>
                  </a:moveTo>
                  <a:lnTo>
                    <a:pt x="1901590" y="1638300"/>
                  </a:lnTo>
                  <a:lnTo>
                    <a:pt x="1901529" y="1651000"/>
                  </a:lnTo>
                  <a:lnTo>
                    <a:pt x="1922680" y="1651000"/>
                  </a:lnTo>
                  <a:lnTo>
                    <a:pt x="1927134" y="1638300"/>
                  </a:lnTo>
                  <a:close/>
                </a:path>
                <a:path w="2634615" h="2235200">
                  <a:moveTo>
                    <a:pt x="1951182" y="1625600"/>
                  </a:moveTo>
                  <a:lnTo>
                    <a:pt x="1941675" y="1625600"/>
                  </a:lnTo>
                  <a:lnTo>
                    <a:pt x="1939023" y="1638300"/>
                  </a:lnTo>
                  <a:lnTo>
                    <a:pt x="1931870" y="1651000"/>
                  </a:lnTo>
                  <a:lnTo>
                    <a:pt x="1962711" y="1651000"/>
                  </a:lnTo>
                  <a:lnTo>
                    <a:pt x="1961758" y="1638300"/>
                  </a:lnTo>
                  <a:lnTo>
                    <a:pt x="1960286" y="1638300"/>
                  </a:lnTo>
                  <a:lnTo>
                    <a:pt x="1951182" y="1625600"/>
                  </a:lnTo>
                  <a:close/>
                </a:path>
                <a:path w="2634615" h="2235200">
                  <a:moveTo>
                    <a:pt x="1890661" y="1625600"/>
                  </a:moveTo>
                  <a:lnTo>
                    <a:pt x="1882305" y="1625600"/>
                  </a:lnTo>
                  <a:lnTo>
                    <a:pt x="1883278" y="1638300"/>
                  </a:lnTo>
                  <a:lnTo>
                    <a:pt x="1892556" y="1638300"/>
                  </a:lnTo>
                  <a:lnTo>
                    <a:pt x="1890661" y="1625600"/>
                  </a:lnTo>
                  <a:close/>
                </a:path>
                <a:path w="2634615" h="2235200">
                  <a:moveTo>
                    <a:pt x="1944892" y="1612900"/>
                  </a:moveTo>
                  <a:lnTo>
                    <a:pt x="1884187" y="1612900"/>
                  </a:lnTo>
                  <a:lnTo>
                    <a:pt x="1896287" y="1625600"/>
                  </a:lnTo>
                  <a:lnTo>
                    <a:pt x="1905472" y="1638300"/>
                  </a:lnTo>
                  <a:lnTo>
                    <a:pt x="1931581" y="1638300"/>
                  </a:lnTo>
                  <a:lnTo>
                    <a:pt x="1932744" y="1625600"/>
                  </a:lnTo>
                  <a:lnTo>
                    <a:pt x="1941675" y="1625600"/>
                  </a:lnTo>
                  <a:lnTo>
                    <a:pt x="1944892" y="1612900"/>
                  </a:lnTo>
                  <a:close/>
                </a:path>
                <a:path w="2634615" h="2235200">
                  <a:moveTo>
                    <a:pt x="1916031" y="1600200"/>
                  </a:moveTo>
                  <a:lnTo>
                    <a:pt x="1858756" y="1600200"/>
                  </a:lnTo>
                  <a:lnTo>
                    <a:pt x="1866377" y="1612900"/>
                  </a:lnTo>
                  <a:lnTo>
                    <a:pt x="1872512" y="1625600"/>
                  </a:lnTo>
                  <a:lnTo>
                    <a:pt x="1876808" y="1620926"/>
                  </a:lnTo>
                  <a:lnTo>
                    <a:pt x="1872249" y="1612900"/>
                  </a:lnTo>
                  <a:lnTo>
                    <a:pt x="1922956" y="1612900"/>
                  </a:lnTo>
                  <a:lnTo>
                    <a:pt x="1916031" y="1600200"/>
                  </a:lnTo>
                  <a:close/>
                </a:path>
                <a:path w="2634615" h="2235200">
                  <a:moveTo>
                    <a:pt x="1877773" y="1619876"/>
                  </a:moveTo>
                  <a:lnTo>
                    <a:pt x="1876808" y="1620926"/>
                  </a:lnTo>
                  <a:lnTo>
                    <a:pt x="1879463" y="1625600"/>
                  </a:lnTo>
                  <a:lnTo>
                    <a:pt x="1882305" y="1625600"/>
                  </a:lnTo>
                  <a:lnTo>
                    <a:pt x="1877773" y="1619876"/>
                  </a:lnTo>
                  <a:close/>
                </a:path>
                <a:path w="2634615" h="2235200">
                  <a:moveTo>
                    <a:pt x="1872249" y="1612900"/>
                  </a:moveTo>
                  <a:lnTo>
                    <a:pt x="1876808" y="1620926"/>
                  </a:lnTo>
                  <a:lnTo>
                    <a:pt x="1877773" y="1619876"/>
                  </a:lnTo>
                  <a:lnTo>
                    <a:pt x="1872249" y="1612900"/>
                  </a:lnTo>
                  <a:close/>
                </a:path>
                <a:path w="2634615" h="2235200">
                  <a:moveTo>
                    <a:pt x="1884187" y="1612900"/>
                  </a:moveTo>
                  <a:lnTo>
                    <a:pt x="1872249" y="1612900"/>
                  </a:lnTo>
                  <a:lnTo>
                    <a:pt x="1877773" y="1619876"/>
                  </a:lnTo>
                  <a:lnTo>
                    <a:pt x="1884187" y="1612900"/>
                  </a:lnTo>
                  <a:close/>
                </a:path>
                <a:path w="2634615" h="2235200">
                  <a:moveTo>
                    <a:pt x="1850756" y="1600200"/>
                  </a:moveTo>
                  <a:lnTo>
                    <a:pt x="1845146" y="1600200"/>
                  </a:lnTo>
                  <a:lnTo>
                    <a:pt x="1849012" y="1612900"/>
                  </a:lnTo>
                  <a:lnTo>
                    <a:pt x="1853751" y="1612900"/>
                  </a:lnTo>
                  <a:lnTo>
                    <a:pt x="1850756" y="1600200"/>
                  </a:lnTo>
                  <a:close/>
                </a:path>
                <a:path w="2634615" h="2235200">
                  <a:moveTo>
                    <a:pt x="1884921" y="1562100"/>
                  </a:moveTo>
                  <a:lnTo>
                    <a:pt x="1816694" y="1562100"/>
                  </a:lnTo>
                  <a:lnTo>
                    <a:pt x="1817289" y="1574800"/>
                  </a:lnTo>
                  <a:lnTo>
                    <a:pt x="1841408" y="1574800"/>
                  </a:lnTo>
                  <a:lnTo>
                    <a:pt x="1849229" y="1587500"/>
                  </a:lnTo>
                  <a:lnTo>
                    <a:pt x="1846515" y="1600200"/>
                  </a:lnTo>
                  <a:lnTo>
                    <a:pt x="1917509" y="1600200"/>
                  </a:lnTo>
                  <a:lnTo>
                    <a:pt x="1905726" y="1587500"/>
                  </a:lnTo>
                  <a:lnTo>
                    <a:pt x="1883105" y="1587500"/>
                  </a:lnTo>
                  <a:lnTo>
                    <a:pt x="1884167" y="1574800"/>
                  </a:lnTo>
                  <a:lnTo>
                    <a:pt x="1884921" y="1562100"/>
                  </a:lnTo>
                  <a:close/>
                </a:path>
                <a:path w="2634615" h="2235200">
                  <a:moveTo>
                    <a:pt x="1894084" y="1574800"/>
                  </a:moveTo>
                  <a:lnTo>
                    <a:pt x="1883105" y="1587500"/>
                  </a:lnTo>
                  <a:lnTo>
                    <a:pt x="1897119" y="1587500"/>
                  </a:lnTo>
                  <a:lnTo>
                    <a:pt x="1894084" y="1574800"/>
                  </a:lnTo>
                  <a:close/>
                </a:path>
                <a:path w="2634615" h="2235200">
                  <a:moveTo>
                    <a:pt x="1869914" y="1549400"/>
                  </a:moveTo>
                  <a:lnTo>
                    <a:pt x="1786725" y="1549400"/>
                  </a:lnTo>
                  <a:lnTo>
                    <a:pt x="1798611" y="1562100"/>
                  </a:lnTo>
                  <a:lnTo>
                    <a:pt x="1873017" y="1562100"/>
                  </a:lnTo>
                  <a:lnTo>
                    <a:pt x="1869914" y="1549400"/>
                  </a:lnTo>
                  <a:close/>
                </a:path>
                <a:path w="2634615" h="2235200">
                  <a:moveTo>
                    <a:pt x="1781250" y="1536700"/>
                  </a:moveTo>
                  <a:lnTo>
                    <a:pt x="1776737" y="1536700"/>
                  </a:lnTo>
                  <a:lnTo>
                    <a:pt x="1776801" y="1549400"/>
                  </a:lnTo>
                  <a:lnTo>
                    <a:pt x="1783309" y="1549400"/>
                  </a:lnTo>
                  <a:lnTo>
                    <a:pt x="1781250" y="1536700"/>
                  </a:lnTo>
                  <a:close/>
                </a:path>
                <a:path w="2634615" h="2235200">
                  <a:moveTo>
                    <a:pt x="1793541" y="1536700"/>
                  </a:moveTo>
                  <a:lnTo>
                    <a:pt x="1781250" y="1536700"/>
                  </a:lnTo>
                  <a:lnTo>
                    <a:pt x="1786884" y="1549400"/>
                  </a:lnTo>
                  <a:lnTo>
                    <a:pt x="1793428" y="1549400"/>
                  </a:lnTo>
                  <a:lnTo>
                    <a:pt x="1793541" y="1536700"/>
                  </a:lnTo>
                  <a:close/>
                </a:path>
                <a:path w="2634615" h="2235200">
                  <a:moveTo>
                    <a:pt x="1825904" y="1536700"/>
                  </a:moveTo>
                  <a:lnTo>
                    <a:pt x="1799007" y="1536700"/>
                  </a:lnTo>
                  <a:lnTo>
                    <a:pt x="1801684" y="1549400"/>
                  </a:lnTo>
                  <a:lnTo>
                    <a:pt x="1830031" y="1549400"/>
                  </a:lnTo>
                  <a:lnTo>
                    <a:pt x="1825904" y="1536700"/>
                  </a:lnTo>
                  <a:close/>
                </a:path>
                <a:path w="2634615" h="2235200">
                  <a:moveTo>
                    <a:pt x="1850622" y="1536700"/>
                  </a:moveTo>
                  <a:lnTo>
                    <a:pt x="1837809" y="1536700"/>
                  </a:lnTo>
                  <a:lnTo>
                    <a:pt x="1836379" y="1549400"/>
                  </a:lnTo>
                  <a:lnTo>
                    <a:pt x="1851855" y="1549400"/>
                  </a:lnTo>
                  <a:lnTo>
                    <a:pt x="1850622" y="1536700"/>
                  </a:lnTo>
                  <a:close/>
                </a:path>
                <a:path w="2634615" h="2235200">
                  <a:moveTo>
                    <a:pt x="1763188" y="1524000"/>
                  </a:moveTo>
                  <a:lnTo>
                    <a:pt x="1757217" y="1524000"/>
                  </a:lnTo>
                  <a:lnTo>
                    <a:pt x="1760608" y="1536700"/>
                  </a:lnTo>
                  <a:lnTo>
                    <a:pt x="1765289" y="1536700"/>
                  </a:lnTo>
                  <a:lnTo>
                    <a:pt x="1763188" y="1524000"/>
                  </a:lnTo>
                  <a:close/>
                </a:path>
                <a:path w="2634615" h="2235200">
                  <a:moveTo>
                    <a:pt x="1769973" y="1524000"/>
                  </a:moveTo>
                  <a:lnTo>
                    <a:pt x="1773793" y="1536700"/>
                  </a:lnTo>
                  <a:lnTo>
                    <a:pt x="1775412" y="1536700"/>
                  </a:lnTo>
                  <a:lnTo>
                    <a:pt x="1769973" y="1524000"/>
                  </a:lnTo>
                  <a:close/>
                </a:path>
                <a:path w="2634615" h="2235200">
                  <a:moveTo>
                    <a:pt x="1825511" y="1524000"/>
                  </a:moveTo>
                  <a:lnTo>
                    <a:pt x="1781110" y="1524000"/>
                  </a:lnTo>
                  <a:lnTo>
                    <a:pt x="1786522" y="1536700"/>
                  </a:lnTo>
                  <a:lnTo>
                    <a:pt x="1823542" y="1536700"/>
                  </a:lnTo>
                  <a:lnTo>
                    <a:pt x="1825511" y="1524000"/>
                  </a:lnTo>
                  <a:close/>
                </a:path>
                <a:path w="2634615" h="2235200">
                  <a:moveTo>
                    <a:pt x="1826254" y="1524000"/>
                  </a:moveTo>
                  <a:lnTo>
                    <a:pt x="1825511" y="1524000"/>
                  </a:lnTo>
                  <a:lnTo>
                    <a:pt x="1832226" y="1536700"/>
                  </a:lnTo>
                  <a:lnTo>
                    <a:pt x="1837070" y="1536700"/>
                  </a:lnTo>
                  <a:lnTo>
                    <a:pt x="1826254" y="1524000"/>
                  </a:lnTo>
                  <a:close/>
                </a:path>
                <a:path w="2634615" h="2235200">
                  <a:moveTo>
                    <a:pt x="1757007" y="1511300"/>
                  </a:moveTo>
                  <a:lnTo>
                    <a:pt x="1752267" y="1511300"/>
                  </a:lnTo>
                  <a:lnTo>
                    <a:pt x="1753106" y="1524000"/>
                  </a:lnTo>
                  <a:lnTo>
                    <a:pt x="1753852" y="1524000"/>
                  </a:lnTo>
                  <a:lnTo>
                    <a:pt x="1757007" y="1511300"/>
                  </a:lnTo>
                  <a:close/>
                </a:path>
                <a:path w="2634615" h="2235200">
                  <a:moveTo>
                    <a:pt x="1822414" y="1511300"/>
                  </a:moveTo>
                  <a:lnTo>
                    <a:pt x="1757007" y="1511300"/>
                  </a:lnTo>
                  <a:lnTo>
                    <a:pt x="1765073" y="1524000"/>
                  </a:lnTo>
                  <a:lnTo>
                    <a:pt x="1821791" y="1524000"/>
                  </a:lnTo>
                  <a:lnTo>
                    <a:pt x="1822414" y="1511300"/>
                  </a:lnTo>
                  <a:close/>
                </a:path>
                <a:path w="2634615" h="2235200">
                  <a:moveTo>
                    <a:pt x="1736263" y="1498600"/>
                  </a:moveTo>
                  <a:lnTo>
                    <a:pt x="1730942" y="1498600"/>
                  </a:lnTo>
                  <a:lnTo>
                    <a:pt x="1734183" y="1511300"/>
                  </a:lnTo>
                  <a:lnTo>
                    <a:pt x="1737490" y="1511300"/>
                  </a:lnTo>
                  <a:lnTo>
                    <a:pt x="1736263" y="1498600"/>
                  </a:lnTo>
                  <a:close/>
                </a:path>
                <a:path w="2634615" h="2235200">
                  <a:moveTo>
                    <a:pt x="1765312" y="1498600"/>
                  </a:moveTo>
                  <a:lnTo>
                    <a:pt x="1736409" y="1498600"/>
                  </a:lnTo>
                  <a:lnTo>
                    <a:pt x="1745283" y="1511300"/>
                  </a:lnTo>
                  <a:lnTo>
                    <a:pt x="1758174" y="1511300"/>
                  </a:lnTo>
                  <a:lnTo>
                    <a:pt x="1765312" y="1498600"/>
                  </a:lnTo>
                  <a:close/>
                </a:path>
                <a:path w="2634615" h="2235200">
                  <a:moveTo>
                    <a:pt x="1785061" y="1485900"/>
                  </a:moveTo>
                  <a:lnTo>
                    <a:pt x="1730601" y="1485900"/>
                  </a:lnTo>
                  <a:lnTo>
                    <a:pt x="1736263" y="1498600"/>
                  </a:lnTo>
                  <a:lnTo>
                    <a:pt x="1765312" y="1498600"/>
                  </a:lnTo>
                  <a:lnTo>
                    <a:pt x="1762842" y="1511300"/>
                  </a:lnTo>
                  <a:lnTo>
                    <a:pt x="1795199" y="1511300"/>
                  </a:lnTo>
                  <a:lnTo>
                    <a:pt x="1789695" y="1498600"/>
                  </a:lnTo>
                  <a:lnTo>
                    <a:pt x="1785061" y="1485900"/>
                  </a:lnTo>
                  <a:close/>
                </a:path>
                <a:path w="2634615" h="2235200">
                  <a:moveTo>
                    <a:pt x="1796122" y="1485900"/>
                  </a:moveTo>
                  <a:lnTo>
                    <a:pt x="1791710" y="1485900"/>
                  </a:lnTo>
                  <a:lnTo>
                    <a:pt x="1797296" y="1511300"/>
                  </a:lnTo>
                  <a:lnTo>
                    <a:pt x="1798003" y="1511300"/>
                  </a:lnTo>
                  <a:lnTo>
                    <a:pt x="1802056" y="1498600"/>
                  </a:lnTo>
                  <a:lnTo>
                    <a:pt x="1802589" y="1498600"/>
                  </a:lnTo>
                  <a:lnTo>
                    <a:pt x="1796122" y="1485900"/>
                  </a:lnTo>
                  <a:close/>
                </a:path>
                <a:path w="2634615" h="2235200">
                  <a:moveTo>
                    <a:pt x="1802589" y="1498600"/>
                  </a:moveTo>
                  <a:lnTo>
                    <a:pt x="1802056" y="1498600"/>
                  </a:lnTo>
                  <a:lnTo>
                    <a:pt x="1798569" y="1511300"/>
                  </a:lnTo>
                  <a:lnTo>
                    <a:pt x="1809056" y="1511300"/>
                  </a:lnTo>
                  <a:lnTo>
                    <a:pt x="1802589" y="1498600"/>
                  </a:lnTo>
                  <a:close/>
                </a:path>
                <a:path w="2634615" h="2235200">
                  <a:moveTo>
                    <a:pt x="1720603" y="1485900"/>
                  </a:moveTo>
                  <a:lnTo>
                    <a:pt x="1712038" y="1485900"/>
                  </a:lnTo>
                  <a:lnTo>
                    <a:pt x="1723396" y="1498600"/>
                  </a:lnTo>
                  <a:lnTo>
                    <a:pt x="1720603" y="1485900"/>
                  </a:lnTo>
                  <a:close/>
                </a:path>
                <a:path w="2634615" h="2235200">
                  <a:moveTo>
                    <a:pt x="1729712" y="1485900"/>
                  </a:moveTo>
                  <a:lnTo>
                    <a:pt x="1726395" y="1485900"/>
                  </a:lnTo>
                  <a:lnTo>
                    <a:pt x="1733796" y="1498600"/>
                  </a:lnTo>
                  <a:lnTo>
                    <a:pt x="1735071" y="1498600"/>
                  </a:lnTo>
                  <a:lnTo>
                    <a:pt x="1729712" y="1485900"/>
                  </a:lnTo>
                  <a:close/>
                </a:path>
                <a:path w="2634615" h="2235200">
                  <a:moveTo>
                    <a:pt x="1705956" y="1479695"/>
                  </a:moveTo>
                  <a:lnTo>
                    <a:pt x="1705357" y="1485900"/>
                  </a:lnTo>
                  <a:lnTo>
                    <a:pt x="1712038" y="1485900"/>
                  </a:lnTo>
                  <a:lnTo>
                    <a:pt x="1705956" y="1479695"/>
                  </a:lnTo>
                  <a:close/>
                </a:path>
                <a:path w="2634615" h="2235200">
                  <a:moveTo>
                    <a:pt x="1722376" y="1473200"/>
                  </a:moveTo>
                  <a:lnTo>
                    <a:pt x="1713414" y="1473200"/>
                  </a:lnTo>
                  <a:lnTo>
                    <a:pt x="1716218" y="1485900"/>
                  </a:lnTo>
                  <a:lnTo>
                    <a:pt x="1720342" y="1485900"/>
                  </a:lnTo>
                  <a:lnTo>
                    <a:pt x="1722376" y="1473200"/>
                  </a:lnTo>
                  <a:close/>
                </a:path>
                <a:path w="2634615" h="2235200">
                  <a:moveTo>
                    <a:pt x="1780756" y="1473200"/>
                  </a:moveTo>
                  <a:lnTo>
                    <a:pt x="1722376" y="1473200"/>
                  </a:lnTo>
                  <a:lnTo>
                    <a:pt x="1722241" y="1485900"/>
                  </a:lnTo>
                  <a:lnTo>
                    <a:pt x="1786936" y="1485900"/>
                  </a:lnTo>
                  <a:lnTo>
                    <a:pt x="1780756" y="1473200"/>
                  </a:lnTo>
                  <a:close/>
                </a:path>
                <a:path w="2634615" h="2235200">
                  <a:moveTo>
                    <a:pt x="1706582" y="1473200"/>
                  </a:moveTo>
                  <a:lnTo>
                    <a:pt x="1699588" y="1473200"/>
                  </a:lnTo>
                  <a:lnTo>
                    <a:pt x="1705956" y="1479695"/>
                  </a:lnTo>
                  <a:lnTo>
                    <a:pt x="1706582" y="1473200"/>
                  </a:lnTo>
                  <a:close/>
                </a:path>
                <a:path w="2634615" h="2235200">
                  <a:moveTo>
                    <a:pt x="1688964" y="1460500"/>
                  </a:moveTo>
                  <a:lnTo>
                    <a:pt x="1686600" y="1473200"/>
                  </a:lnTo>
                  <a:lnTo>
                    <a:pt x="1692511" y="1473200"/>
                  </a:lnTo>
                  <a:lnTo>
                    <a:pt x="1688964" y="1460500"/>
                  </a:lnTo>
                  <a:close/>
                </a:path>
                <a:path w="2634615" h="2235200">
                  <a:moveTo>
                    <a:pt x="1733566" y="1447800"/>
                  </a:moveTo>
                  <a:lnTo>
                    <a:pt x="1686809" y="1447800"/>
                  </a:lnTo>
                  <a:lnTo>
                    <a:pt x="1702793" y="1460500"/>
                  </a:lnTo>
                  <a:lnTo>
                    <a:pt x="1714365" y="1473200"/>
                  </a:lnTo>
                  <a:lnTo>
                    <a:pt x="1770095" y="1473200"/>
                  </a:lnTo>
                  <a:lnTo>
                    <a:pt x="1759938" y="1460500"/>
                  </a:lnTo>
                  <a:lnTo>
                    <a:pt x="1740250" y="1460500"/>
                  </a:lnTo>
                  <a:lnTo>
                    <a:pt x="1733566" y="1447800"/>
                  </a:lnTo>
                  <a:close/>
                </a:path>
                <a:path w="2634615" h="2235200">
                  <a:moveTo>
                    <a:pt x="1671913" y="1447800"/>
                  </a:moveTo>
                  <a:lnTo>
                    <a:pt x="1669557" y="1447800"/>
                  </a:lnTo>
                  <a:lnTo>
                    <a:pt x="1672941" y="1460500"/>
                  </a:lnTo>
                  <a:lnTo>
                    <a:pt x="1673795" y="1451109"/>
                  </a:lnTo>
                  <a:lnTo>
                    <a:pt x="1671913" y="1447800"/>
                  </a:lnTo>
                  <a:close/>
                </a:path>
                <a:path w="2634615" h="2235200">
                  <a:moveTo>
                    <a:pt x="1686809" y="1447800"/>
                  </a:moveTo>
                  <a:lnTo>
                    <a:pt x="1674096" y="1447800"/>
                  </a:lnTo>
                  <a:lnTo>
                    <a:pt x="1673795" y="1451109"/>
                  </a:lnTo>
                  <a:lnTo>
                    <a:pt x="1679135" y="1460500"/>
                  </a:lnTo>
                  <a:lnTo>
                    <a:pt x="1688834" y="1460500"/>
                  </a:lnTo>
                  <a:lnTo>
                    <a:pt x="1686809" y="1447800"/>
                  </a:lnTo>
                  <a:close/>
                </a:path>
                <a:path w="2634615" h="2235200">
                  <a:moveTo>
                    <a:pt x="1676858" y="1422400"/>
                  </a:moveTo>
                  <a:lnTo>
                    <a:pt x="1655033" y="1422400"/>
                  </a:lnTo>
                  <a:lnTo>
                    <a:pt x="1656737" y="1435100"/>
                  </a:lnTo>
                  <a:lnTo>
                    <a:pt x="1673917" y="1435100"/>
                  </a:lnTo>
                  <a:lnTo>
                    <a:pt x="1671913" y="1447800"/>
                  </a:lnTo>
                  <a:lnTo>
                    <a:pt x="1683253" y="1447800"/>
                  </a:lnTo>
                  <a:lnTo>
                    <a:pt x="1678175" y="1435100"/>
                  </a:lnTo>
                  <a:lnTo>
                    <a:pt x="1676858" y="1422400"/>
                  </a:lnTo>
                  <a:close/>
                </a:path>
                <a:path w="2634615" h="2235200">
                  <a:moveTo>
                    <a:pt x="1724604" y="1435100"/>
                  </a:moveTo>
                  <a:lnTo>
                    <a:pt x="1688876" y="1435100"/>
                  </a:lnTo>
                  <a:lnTo>
                    <a:pt x="1683253" y="1447800"/>
                  </a:lnTo>
                  <a:lnTo>
                    <a:pt x="1738586" y="1447800"/>
                  </a:lnTo>
                  <a:lnTo>
                    <a:pt x="1724604" y="1435100"/>
                  </a:lnTo>
                  <a:close/>
                </a:path>
                <a:path w="2634615" h="2235200">
                  <a:moveTo>
                    <a:pt x="1715601" y="1422400"/>
                  </a:moveTo>
                  <a:lnTo>
                    <a:pt x="1682520" y="1422400"/>
                  </a:lnTo>
                  <a:lnTo>
                    <a:pt x="1683044" y="1435100"/>
                  </a:lnTo>
                  <a:lnTo>
                    <a:pt x="1720268" y="1435100"/>
                  </a:lnTo>
                  <a:lnTo>
                    <a:pt x="1715601" y="1422400"/>
                  </a:lnTo>
                  <a:close/>
                </a:path>
                <a:path w="2634615" h="2235200">
                  <a:moveTo>
                    <a:pt x="1702727" y="1409700"/>
                  </a:moveTo>
                  <a:lnTo>
                    <a:pt x="1626651" y="1409700"/>
                  </a:lnTo>
                  <a:lnTo>
                    <a:pt x="1633517" y="1422400"/>
                  </a:lnTo>
                  <a:lnTo>
                    <a:pt x="1701860" y="1422400"/>
                  </a:lnTo>
                  <a:lnTo>
                    <a:pt x="1702727" y="1409700"/>
                  </a:lnTo>
                  <a:close/>
                </a:path>
                <a:path w="2634615" h="2235200">
                  <a:moveTo>
                    <a:pt x="1705148" y="1409700"/>
                  </a:moveTo>
                  <a:lnTo>
                    <a:pt x="1701860" y="1422400"/>
                  </a:lnTo>
                  <a:lnTo>
                    <a:pt x="1710145" y="1422400"/>
                  </a:lnTo>
                  <a:lnTo>
                    <a:pt x="1705148" y="1409700"/>
                  </a:lnTo>
                  <a:close/>
                </a:path>
                <a:path w="2634615" h="2235200">
                  <a:moveTo>
                    <a:pt x="1666845" y="1384300"/>
                  </a:moveTo>
                  <a:lnTo>
                    <a:pt x="1616679" y="1384300"/>
                  </a:lnTo>
                  <a:lnTo>
                    <a:pt x="1613609" y="1397000"/>
                  </a:lnTo>
                  <a:lnTo>
                    <a:pt x="1614470" y="1409700"/>
                  </a:lnTo>
                  <a:lnTo>
                    <a:pt x="1685814" y="1409700"/>
                  </a:lnTo>
                  <a:lnTo>
                    <a:pt x="1681504" y="1397000"/>
                  </a:lnTo>
                  <a:lnTo>
                    <a:pt x="1676573" y="1397000"/>
                  </a:lnTo>
                  <a:lnTo>
                    <a:pt x="1666845" y="1384300"/>
                  </a:lnTo>
                  <a:close/>
                </a:path>
                <a:path w="2634615" h="2235200">
                  <a:moveTo>
                    <a:pt x="1693745" y="1397000"/>
                  </a:moveTo>
                  <a:lnTo>
                    <a:pt x="1683377" y="1397000"/>
                  </a:lnTo>
                  <a:lnTo>
                    <a:pt x="1685814" y="1409700"/>
                  </a:lnTo>
                  <a:lnTo>
                    <a:pt x="1695328" y="1409700"/>
                  </a:lnTo>
                  <a:lnTo>
                    <a:pt x="1693745" y="1397000"/>
                  </a:lnTo>
                  <a:close/>
                </a:path>
                <a:path w="2634615" h="2235200">
                  <a:moveTo>
                    <a:pt x="1594512" y="1384300"/>
                  </a:moveTo>
                  <a:lnTo>
                    <a:pt x="1593821" y="1397000"/>
                  </a:lnTo>
                  <a:lnTo>
                    <a:pt x="1598921" y="1397000"/>
                  </a:lnTo>
                  <a:lnTo>
                    <a:pt x="1594512" y="1384300"/>
                  </a:lnTo>
                  <a:close/>
                </a:path>
                <a:path w="2634615" h="2235200">
                  <a:moveTo>
                    <a:pt x="1616217" y="1384300"/>
                  </a:moveTo>
                  <a:lnTo>
                    <a:pt x="1605116" y="1384300"/>
                  </a:lnTo>
                  <a:lnTo>
                    <a:pt x="1604797" y="1397000"/>
                  </a:lnTo>
                  <a:lnTo>
                    <a:pt x="1610637" y="1397000"/>
                  </a:lnTo>
                  <a:lnTo>
                    <a:pt x="1616217" y="1384300"/>
                  </a:lnTo>
                  <a:close/>
                </a:path>
                <a:path w="2634615" h="2235200">
                  <a:moveTo>
                    <a:pt x="1598879" y="1371600"/>
                  </a:moveTo>
                  <a:lnTo>
                    <a:pt x="1587527" y="1371600"/>
                  </a:lnTo>
                  <a:lnTo>
                    <a:pt x="1595976" y="1384300"/>
                  </a:lnTo>
                  <a:lnTo>
                    <a:pt x="1602036" y="1384300"/>
                  </a:lnTo>
                  <a:lnTo>
                    <a:pt x="1598879" y="1371600"/>
                  </a:lnTo>
                  <a:close/>
                </a:path>
                <a:path w="2634615" h="2235200">
                  <a:moveTo>
                    <a:pt x="1635401" y="1346200"/>
                  </a:moveTo>
                  <a:lnTo>
                    <a:pt x="1552964" y="1346200"/>
                  </a:lnTo>
                  <a:lnTo>
                    <a:pt x="1557866" y="1358900"/>
                  </a:lnTo>
                  <a:lnTo>
                    <a:pt x="1588060" y="1358900"/>
                  </a:lnTo>
                  <a:lnTo>
                    <a:pt x="1593468" y="1371600"/>
                  </a:lnTo>
                  <a:lnTo>
                    <a:pt x="1598879" y="1371600"/>
                  </a:lnTo>
                  <a:lnTo>
                    <a:pt x="1603225" y="1384300"/>
                  </a:lnTo>
                  <a:lnTo>
                    <a:pt x="1623087" y="1384300"/>
                  </a:lnTo>
                  <a:lnTo>
                    <a:pt x="1629789" y="1374999"/>
                  </a:lnTo>
                  <a:lnTo>
                    <a:pt x="1631673" y="1371600"/>
                  </a:lnTo>
                  <a:lnTo>
                    <a:pt x="1633118" y="1358900"/>
                  </a:lnTo>
                  <a:lnTo>
                    <a:pt x="1635401" y="1346200"/>
                  </a:lnTo>
                  <a:close/>
                </a:path>
                <a:path w="2634615" h="2235200">
                  <a:moveTo>
                    <a:pt x="1629789" y="1374999"/>
                  </a:moveTo>
                  <a:lnTo>
                    <a:pt x="1623087" y="1384300"/>
                  </a:lnTo>
                  <a:lnTo>
                    <a:pt x="1624634" y="1384300"/>
                  </a:lnTo>
                  <a:lnTo>
                    <a:pt x="1629789" y="1374999"/>
                  </a:lnTo>
                  <a:close/>
                </a:path>
                <a:path w="2634615" h="2235200">
                  <a:moveTo>
                    <a:pt x="1635730" y="1371600"/>
                  </a:moveTo>
                  <a:lnTo>
                    <a:pt x="1632239" y="1371600"/>
                  </a:lnTo>
                  <a:lnTo>
                    <a:pt x="1629789" y="1374999"/>
                  </a:lnTo>
                  <a:lnTo>
                    <a:pt x="1624634" y="1384300"/>
                  </a:lnTo>
                  <a:lnTo>
                    <a:pt x="1634181" y="1384300"/>
                  </a:lnTo>
                  <a:lnTo>
                    <a:pt x="1634667" y="1383236"/>
                  </a:lnTo>
                  <a:lnTo>
                    <a:pt x="1635730" y="1371600"/>
                  </a:lnTo>
                  <a:close/>
                </a:path>
                <a:path w="2634615" h="2235200">
                  <a:moveTo>
                    <a:pt x="1634667" y="1383236"/>
                  </a:moveTo>
                  <a:lnTo>
                    <a:pt x="1634181" y="1384300"/>
                  </a:lnTo>
                  <a:lnTo>
                    <a:pt x="1634570" y="1384300"/>
                  </a:lnTo>
                  <a:lnTo>
                    <a:pt x="1634667" y="1383236"/>
                  </a:lnTo>
                  <a:close/>
                </a:path>
                <a:path w="2634615" h="2235200">
                  <a:moveTo>
                    <a:pt x="1646965" y="1358900"/>
                  </a:moveTo>
                  <a:lnTo>
                    <a:pt x="1639186" y="1371600"/>
                  </a:lnTo>
                  <a:lnTo>
                    <a:pt x="1639987" y="1371600"/>
                  </a:lnTo>
                  <a:lnTo>
                    <a:pt x="1634667" y="1383236"/>
                  </a:lnTo>
                  <a:lnTo>
                    <a:pt x="1634570" y="1384300"/>
                  </a:lnTo>
                  <a:lnTo>
                    <a:pt x="1648626" y="1384300"/>
                  </a:lnTo>
                  <a:lnTo>
                    <a:pt x="1653415" y="1371600"/>
                  </a:lnTo>
                  <a:lnTo>
                    <a:pt x="1646965" y="1358900"/>
                  </a:lnTo>
                  <a:close/>
                </a:path>
                <a:path w="2634615" h="2235200">
                  <a:moveTo>
                    <a:pt x="1585021" y="1369528"/>
                  </a:moveTo>
                  <a:lnTo>
                    <a:pt x="1584429" y="1371600"/>
                  </a:lnTo>
                  <a:lnTo>
                    <a:pt x="1587527" y="1371600"/>
                  </a:lnTo>
                  <a:lnTo>
                    <a:pt x="1585021" y="1369528"/>
                  </a:lnTo>
                  <a:close/>
                </a:path>
                <a:path w="2634615" h="2235200">
                  <a:moveTo>
                    <a:pt x="1588060" y="1358900"/>
                  </a:moveTo>
                  <a:lnTo>
                    <a:pt x="1572167" y="1358900"/>
                  </a:lnTo>
                  <a:lnTo>
                    <a:pt x="1585021" y="1369528"/>
                  </a:lnTo>
                  <a:lnTo>
                    <a:pt x="1588060" y="1358900"/>
                  </a:lnTo>
                  <a:close/>
                </a:path>
                <a:path w="2634615" h="2235200">
                  <a:moveTo>
                    <a:pt x="1568387" y="1320800"/>
                  </a:moveTo>
                  <a:lnTo>
                    <a:pt x="1546076" y="1320800"/>
                  </a:lnTo>
                  <a:lnTo>
                    <a:pt x="1553121" y="1333500"/>
                  </a:lnTo>
                  <a:lnTo>
                    <a:pt x="1559891" y="1346200"/>
                  </a:lnTo>
                  <a:lnTo>
                    <a:pt x="1609245" y="1346200"/>
                  </a:lnTo>
                  <a:lnTo>
                    <a:pt x="1606360" y="1333500"/>
                  </a:lnTo>
                  <a:lnTo>
                    <a:pt x="1582251" y="1333500"/>
                  </a:lnTo>
                  <a:lnTo>
                    <a:pt x="1568387" y="1320800"/>
                  </a:lnTo>
                  <a:close/>
                </a:path>
                <a:path w="2634615" h="2235200">
                  <a:moveTo>
                    <a:pt x="1614775" y="1333500"/>
                  </a:moveTo>
                  <a:lnTo>
                    <a:pt x="1609602" y="1333500"/>
                  </a:lnTo>
                  <a:lnTo>
                    <a:pt x="1612665" y="1346200"/>
                  </a:lnTo>
                  <a:lnTo>
                    <a:pt x="1617980" y="1346200"/>
                  </a:lnTo>
                  <a:lnTo>
                    <a:pt x="1614775" y="1333500"/>
                  </a:lnTo>
                  <a:close/>
                </a:path>
                <a:path w="2634615" h="2235200">
                  <a:moveTo>
                    <a:pt x="1546076" y="1320800"/>
                  </a:moveTo>
                  <a:lnTo>
                    <a:pt x="1541301" y="1320800"/>
                  </a:lnTo>
                  <a:lnTo>
                    <a:pt x="1552179" y="1333500"/>
                  </a:lnTo>
                  <a:lnTo>
                    <a:pt x="1546076" y="1320800"/>
                  </a:lnTo>
                  <a:close/>
                </a:path>
                <a:path w="2634615" h="2235200">
                  <a:moveTo>
                    <a:pt x="1583780" y="1308100"/>
                  </a:moveTo>
                  <a:lnTo>
                    <a:pt x="1572670" y="1308100"/>
                  </a:lnTo>
                  <a:lnTo>
                    <a:pt x="1578237" y="1320800"/>
                  </a:lnTo>
                  <a:lnTo>
                    <a:pt x="1583483" y="1333500"/>
                  </a:lnTo>
                  <a:lnTo>
                    <a:pt x="1594324" y="1333500"/>
                  </a:lnTo>
                  <a:lnTo>
                    <a:pt x="1584158" y="1320800"/>
                  </a:lnTo>
                  <a:lnTo>
                    <a:pt x="1588674" y="1320800"/>
                  </a:lnTo>
                  <a:lnTo>
                    <a:pt x="1583780" y="1308100"/>
                  </a:lnTo>
                  <a:close/>
                </a:path>
                <a:path w="2634615" h="2235200">
                  <a:moveTo>
                    <a:pt x="1601528" y="1320800"/>
                  </a:moveTo>
                  <a:lnTo>
                    <a:pt x="1603148" y="1333500"/>
                  </a:lnTo>
                  <a:lnTo>
                    <a:pt x="1609828" y="1333500"/>
                  </a:lnTo>
                  <a:lnTo>
                    <a:pt x="1601528" y="1320800"/>
                  </a:lnTo>
                  <a:close/>
                </a:path>
                <a:path w="2634615" h="2235200">
                  <a:moveTo>
                    <a:pt x="1507391" y="1308100"/>
                  </a:moveTo>
                  <a:lnTo>
                    <a:pt x="1504976" y="1308100"/>
                  </a:lnTo>
                  <a:lnTo>
                    <a:pt x="1508405" y="1320800"/>
                  </a:lnTo>
                  <a:lnTo>
                    <a:pt x="1507391" y="1308100"/>
                  </a:lnTo>
                  <a:close/>
                </a:path>
                <a:path w="2634615" h="2235200">
                  <a:moveTo>
                    <a:pt x="1520694" y="1308100"/>
                  </a:moveTo>
                  <a:lnTo>
                    <a:pt x="1511604" y="1308100"/>
                  </a:lnTo>
                  <a:lnTo>
                    <a:pt x="1513957" y="1320800"/>
                  </a:lnTo>
                  <a:lnTo>
                    <a:pt x="1520694" y="1308100"/>
                  </a:lnTo>
                  <a:close/>
                </a:path>
                <a:path w="2634615" h="2235200">
                  <a:moveTo>
                    <a:pt x="1569488" y="1308100"/>
                  </a:moveTo>
                  <a:lnTo>
                    <a:pt x="1522473" y="1308100"/>
                  </a:lnTo>
                  <a:lnTo>
                    <a:pt x="1533085" y="1320800"/>
                  </a:lnTo>
                  <a:lnTo>
                    <a:pt x="1574986" y="1320800"/>
                  </a:lnTo>
                  <a:lnTo>
                    <a:pt x="1569488" y="1308100"/>
                  </a:lnTo>
                  <a:close/>
                </a:path>
                <a:path w="2634615" h="2235200">
                  <a:moveTo>
                    <a:pt x="1551027" y="1282700"/>
                  </a:moveTo>
                  <a:lnTo>
                    <a:pt x="1493427" y="1282700"/>
                  </a:lnTo>
                  <a:lnTo>
                    <a:pt x="1506536" y="1295400"/>
                  </a:lnTo>
                  <a:lnTo>
                    <a:pt x="1495292" y="1295400"/>
                  </a:lnTo>
                  <a:lnTo>
                    <a:pt x="1496803" y="1308100"/>
                  </a:lnTo>
                  <a:lnTo>
                    <a:pt x="1569131" y="1308100"/>
                  </a:lnTo>
                  <a:lnTo>
                    <a:pt x="1565618" y="1295400"/>
                  </a:lnTo>
                  <a:lnTo>
                    <a:pt x="1551027" y="1282700"/>
                  </a:lnTo>
                  <a:close/>
                </a:path>
                <a:path w="2634615" h="2235200">
                  <a:moveTo>
                    <a:pt x="1484487" y="1282700"/>
                  </a:moveTo>
                  <a:lnTo>
                    <a:pt x="1473104" y="1282700"/>
                  </a:lnTo>
                  <a:lnTo>
                    <a:pt x="1476621" y="1295400"/>
                  </a:lnTo>
                  <a:lnTo>
                    <a:pt x="1484487" y="1282700"/>
                  </a:lnTo>
                  <a:close/>
                </a:path>
                <a:path w="2634615" h="2235200">
                  <a:moveTo>
                    <a:pt x="1480003" y="1270000"/>
                  </a:moveTo>
                  <a:lnTo>
                    <a:pt x="1462672" y="1270000"/>
                  </a:lnTo>
                  <a:lnTo>
                    <a:pt x="1471898" y="1282700"/>
                  </a:lnTo>
                  <a:lnTo>
                    <a:pt x="1480003" y="1270000"/>
                  </a:lnTo>
                  <a:close/>
                </a:path>
                <a:path w="2634615" h="2235200">
                  <a:moveTo>
                    <a:pt x="1486620" y="1270000"/>
                  </a:moveTo>
                  <a:lnTo>
                    <a:pt x="1480003" y="1270000"/>
                  </a:lnTo>
                  <a:lnTo>
                    <a:pt x="1477318" y="1282700"/>
                  </a:lnTo>
                  <a:lnTo>
                    <a:pt x="1493321" y="1282700"/>
                  </a:lnTo>
                  <a:lnTo>
                    <a:pt x="1486620" y="1270000"/>
                  </a:lnTo>
                  <a:close/>
                </a:path>
                <a:path w="2634615" h="2235200">
                  <a:moveTo>
                    <a:pt x="1538145" y="1270000"/>
                  </a:moveTo>
                  <a:lnTo>
                    <a:pt x="1490515" y="1270000"/>
                  </a:lnTo>
                  <a:lnTo>
                    <a:pt x="1498275" y="1282700"/>
                  </a:lnTo>
                  <a:lnTo>
                    <a:pt x="1549894" y="1282700"/>
                  </a:lnTo>
                  <a:lnTo>
                    <a:pt x="1538145" y="1270000"/>
                  </a:lnTo>
                  <a:close/>
                </a:path>
                <a:path w="2634615" h="2235200">
                  <a:moveTo>
                    <a:pt x="1468223" y="1257300"/>
                  </a:moveTo>
                  <a:lnTo>
                    <a:pt x="1456170" y="1257300"/>
                  </a:lnTo>
                  <a:lnTo>
                    <a:pt x="1459564" y="1270000"/>
                  </a:lnTo>
                  <a:lnTo>
                    <a:pt x="1470213" y="1270000"/>
                  </a:lnTo>
                  <a:lnTo>
                    <a:pt x="1468223" y="1257300"/>
                  </a:lnTo>
                  <a:close/>
                </a:path>
                <a:path w="2634615" h="2235200">
                  <a:moveTo>
                    <a:pt x="1514522" y="1257300"/>
                  </a:moveTo>
                  <a:lnTo>
                    <a:pt x="1468888" y="1257300"/>
                  </a:lnTo>
                  <a:lnTo>
                    <a:pt x="1473532" y="1270000"/>
                  </a:lnTo>
                  <a:lnTo>
                    <a:pt x="1519376" y="1270000"/>
                  </a:lnTo>
                  <a:lnTo>
                    <a:pt x="1514522" y="1257300"/>
                  </a:lnTo>
                  <a:close/>
                </a:path>
                <a:path w="2634615" h="2235200">
                  <a:moveTo>
                    <a:pt x="1523603" y="1257300"/>
                  </a:moveTo>
                  <a:lnTo>
                    <a:pt x="1519363" y="1257300"/>
                  </a:lnTo>
                  <a:lnTo>
                    <a:pt x="1525624" y="1270000"/>
                  </a:lnTo>
                  <a:lnTo>
                    <a:pt x="1523603" y="1257300"/>
                  </a:lnTo>
                  <a:close/>
                </a:path>
                <a:path w="2634615" h="2235200">
                  <a:moveTo>
                    <a:pt x="1436810" y="1244600"/>
                  </a:moveTo>
                  <a:lnTo>
                    <a:pt x="1427905" y="1244600"/>
                  </a:lnTo>
                  <a:lnTo>
                    <a:pt x="1433902" y="1257300"/>
                  </a:lnTo>
                  <a:lnTo>
                    <a:pt x="1437456" y="1246315"/>
                  </a:lnTo>
                  <a:lnTo>
                    <a:pt x="1436810" y="1244600"/>
                  </a:lnTo>
                  <a:close/>
                </a:path>
                <a:path w="2634615" h="2235200">
                  <a:moveTo>
                    <a:pt x="1441453" y="1244600"/>
                  </a:moveTo>
                  <a:lnTo>
                    <a:pt x="1438011" y="1244600"/>
                  </a:lnTo>
                  <a:lnTo>
                    <a:pt x="1437456" y="1246315"/>
                  </a:lnTo>
                  <a:lnTo>
                    <a:pt x="1441588" y="1257300"/>
                  </a:lnTo>
                  <a:lnTo>
                    <a:pt x="1441453" y="1244600"/>
                  </a:lnTo>
                  <a:close/>
                </a:path>
                <a:path w="2634615" h="2235200">
                  <a:moveTo>
                    <a:pt x="1465400" y="1244600"/>
                  </a:moveTo>
                  <a:lnTo>
                    <a:pt x="1444151" y="1244600"/>
                  </a:lnTo>
                  <a:lnTo>
                    <a:pt x="1457427" y="1257300"/>
                  </a:lnTo>
                  <a:lnTo>
                    <a:pt x="1476715" y="1257300"/>
                  </a:lnTo>
                  <a:lnTo>
                    <a:pt x="1465400" y="1244600"/>
                  </a:lnTo>
                  <a:close/>
                </a:path>
                <a:path w="2634615" h="2235200">
                  <a:moveTo>
                    <a:pt x="1494797" y="1231900"/>
                  </a:moveTo>
                  <a:lnTo>
                    <a:pt x="1484429" y="1231900"/>
                  </a:lnTo>
                  <a:lnTo>
                    <a:pt x="1478487" y="1244600"/>
                  </a:lnTo>
                  <a:lnTo>
                    <a:pt x="1476715" y="1257300"/>
                  </a:lnTo>
                  <a:lnTo>
                    <a:pt x="1509845" y="1257300"/>
                  </a:lnTo>
                  <a:lnTo>
                    <a:pt x="1494797" y="1231900"/>
                  </a:lnTo>
                  <a:close/>
                </a:path>
                <a:path w="2634615" h="2235200">
                  <a:moveTo>
                    <a:pt x="1438011" y="1244600"/>
                  </a:moveTo>
                  <a:lnTo>
                    <a:pt x="1436810" y="1244600"/>
                  </a:lnTo>
                  <a:lnTo>
                    <a:pt x="1437456" y="1246315"/>
                  </a:lnTo>
                  <a:lnTo>
                    <a:pt x="1438011" y="1244600"/>
                  </a:lnTo>
                  <a:close/>
                </a:path>
                <a:path w="2634615" h="2235200">
                  <a:moveTo>
                    <a:pt x="1434004" y="1231900"/>
                  </a:moveTo>
                  <a:lnTo>
                    <a:pt x="1428369" y="1231900"/>
                  </a:lnTo>
                  <a:lnTo>
                    <a:pt x="1423439" y="1244600"/>
                  </a:lnTo>
                  <a:lnTo>
                    <a:pt x="1440444" y="1244600"/>
                  </a:lnTo>
                  <a:lnTo>
                    <a:pt x="1434004" y="1231900"/>
                  </a:lnTo>
                  <a:close/>
                </a:path>
                <a:path w="2634615" h="2235200">
                  <a:moveTo>
                    <a:pt x="1468697" y="1231900"/>
                  </a:moveTo>
                  <a:lnTo>
                    <a:pt x="1438653" y="1231900"/>
                  </a:lnTo>
                  <a:lnTo>
                    <a:pt x="1440444" y="1244600"/>
                  </a:lnTo>
                  <a:lnTo>
                    <a:pt x="1464790" y="1244600"/>
                  </a:lnTo>
                  <a:lnTo>
                    <a:pt x="1468697" y="1231900"/>
                  </a:lnTo>
                  <a:close/>
                </a:path>
                <a:path w="2634615" h="2235200">
                  <a:moveTo>
                    <a:pt x="1478754" y="1231900"/>
                  </a:moveTo>
                  <a:lnTo>
                    <a:pt x="1470935" y="1231900"/>
                  </a:lnTo>
                  <a:lnTo>
                    <a:pt x="1474635" y="1244600"/>
                  </a:lnTo>
                  <a:lnTo>
                    <a:pt x="1478754" y="1231900"/>
                  </a:lnTo>
                  <a:close/>
                </a:path>
                <a:path w="2634615" h="2235200">
                  <a:moveTo>
                    <a:pt x="1414903" y="1219200"/>
                  </a:moveTo>
                  <a:lnTo>
                    <a:pt x="1412241" y="1219200"/>
                  </a:lnTo>
                  <a:lnTo>
                    <a:pt x="1415460" y="1231900"/>
                  </a:lnTo>
                  <a:lnTo>
                    <a:pt x="1418020" y="1223764"/>
                  </a:lnTo>
                  <a:lnTo>
                    <a:pt x="1414903" y="1219200"/>
                  </a:lnTo>
                  <a:close/>
                </a:path>
                <a:path w="2634615" h="2235200">
                  <a:moveTo>
                    <a:pt x="1442224" y="1219200"/>
                  </a:moveTo>
                  <a:lnTo>
                    <a:pt x="1419456" y="1219200"/>
                  </a:lnTo>
                  <a:lnTo>
                    <a:pt x="1418020" y="1223764"/>
                  </a:lnTo>
                  <a:lnTo>
                    <a:pt x="1423575" y="1231900"/>
                  </a:lnTo>
                  <a:lnTo>
                    <a:pt x="1445640" y="1231900"/>
                  </a:lnTo>
                  <a:lnTo>
                    <a:pt x="1442224" y="1219200"/>
                  </a:lnTo>
                  <a:close/>
                </a:path>
                <a:path w="2634615" h="2235200">
                  <a:moveTo>
                    <a:pt x="1478484" y="1219200"/>
                  </a:moveTo>
                  <a:lnTo>
                    <a:pt x="1444470" y="1219200"/>
                  </a:lnTo>
                  <a:lnTo>
                    <a:pt x="1445640" y="1231900"/>
                  </a:lnTo>
                  <a:lnTo>
                    <a:pt x="1480851" y="1231900"/>
                  </a:lnTo>
                  <a:lnTo>
                    <a:pt x="1478484" y="1219200"/>
                  </a:lnTo>
                  <a:close/>
                </a:path>
                <a:path w="2634615" h="2235200">
                  <a:moveTo>
                    <a:pt x="1399893" y="1206500"/>
                  </a:moveTo>
                  <a:lnTo>
                    <a:pt x="1385210" y="1206500"/>
                  </a:lnTo>
                  <a:lnTo>
                    <a:pt x="1395804" y="1219200"/>
                  </a:lnTo>
                  <a:lnTo>
                    <a:pt x="1399893" y="1206500"/>
                  </a:lnTo>
                  <a:close/>
                </a:path>
                <a:path w="2634615" h="2235200">
                  <a:moveTo>
                    <a:pt x="1463230" y="1206500"/>
                  </a:moveTo>
                  <a:lnTo>
                    <a:pt x="1406231" y="1206500"/>
                  </a:lnTo>
                  <a:lnTo>
                    <a:pt x="1414903" y="1219200"/>
                  </a:lnTo>
                  <a:lnTo>
                    <a:pt x="1467100" y="1219200"/>
                  </a:lnTo>
                  <a:lnTo>
                    <a:pt x="1463230" y="1206500"/>
                  </a:lnTo>
                  <a:close/>
                </a:path>
                <a:path w="2634615" h="2235200">
                  <a:moveTo>
                    <a:pt x="1437851" y="1181100"/>
                  </a:moveTo>
                  <a:lnTo>
                    <a:pt x="1430463" y="1181100"/>
                  </a:lnTo>
                  <a:lnTo>
                    <a:pt x="1424643" y="1193800"/>
                  </a:lnTo>
                  <a:lnTo>
                    <a:pt x="1378047" y="1193800"/>
                  </a:lnTo>
                  <a:lnTo>
                    <a:pt x="1393764" y="1206500"/>
                  </a:lnTo>
                  <a:lnTo>
                    <a:pt x="1447983" y="1206500"/>
                  </a:lnTo>
                  <a:lnTo>
                    <a:pt x="1437851" y="1181100"/>
                  </a:lnTo>
                  <a:close/>
                </a:path>
                <a:path w="2634615" h="2235200">
                  <a:moveTo>
                    <a:pt x="1417862" y="1168400"/>
                  </a:moveTo>
                  <a:lnTo>
                    <a:pt x="1361896" y="1168400"/>
                  </a:lnTo>
                  <a:lnTo>
                    <a:pt x="1375660" y="1181100"/>
                  </a:lnTo>
                  <a:lnTo>
                    <a:pt x="1375799" y="1193800"/>
                  </a:lnTo>
                  <a:lnTo>
                    <a:pt x="1424643" y="1193800"/>
                  </a:lnTo>
                  <a:lnTo>
                    <a:pt x="1420824" y="1181100"/>
                  </a:lnTo>
                  <a:lnTo>
                    <a:pt x="1417862" y="1168400"/>
                  </a:lnTo>
                  <a:close/>
                </a:path>
                <a:path w="2634615" h="2235200">
                  <a:moveTo>
                    <a:pt x="1361896" y="1168400"/>
                  </a:moveTo>
                  <a:lnTo>
                    <a:pt x="1345233" y="1168400"/>
                  </a:lnTo>
                  <a:lnTo>
                    <a:pt x="1343462" y="1181100"/>
                  </a:lnTo>
                  <a:lnTo>
                    <a:pt x="1355482" y="1181100"/>
                  </a:lnTo>
                  <a:lnTo>
                    <a:pt x="1361896" y="1168400"/>
                  </a:lnTo>
                  <a:close/>
                </a:path>
                <a:path w="2634615" h="2235200">
                  <a:moveTo>
                    <a:pt x="1339350" y="1155700"/>
                  </a:moveTo>
                  <a:lnTo>
                    <a:pt x="1316677" y="1155700"/>
                  </a:lnTo>
                  <a:lnTo>
                    <a:pt x="1330772" y="1168400"/>
                  </a:lnTo>
                  <a:lnTo>
                    <a:pt x="1339350" y="1155700"/>
                  </a:lnTo>
                  <a:close/>
                </a:path>
                <a:path w="2634615" h="2235200">
                  <a:moveTo>
                    <a:pt x="1349014" y="1155700"/>
                  </a:moveTo>
                  <a:lnTo>
                    <a:pt x="1339350" y="1155700"/>
                  </a:lnTo>
                  <a:lnTo>
                    <a:pt x="1344016" y="1168400"/>
                  </a:lnTo>
                  <a:lnTo>
                    <a:pt x="1351776" y="1168400"/>
                  </a:lnTo>
                  <a:lnTo>
                    <a:pt x="1349014" y="1155700"/>
                  </a:lnTo>
                  <a:close/>
                </a:path>
                <a:path w="2634615" h="2235200">
                  <a:moveTo>
                    <a:pt x="1404081" y="1155700"/>
                  </a:moveTo>
                  <a:lnTo>
                    <a:pt x="1349014" y="1155700"/>
                  </a:lnTo>
                  <a:lnTo>
                    <a:pt x="1352978" y="1168400"/>
                  </a:lnTo>
                  <a:lnTo>
                    <a:pt x="1408554" y="1168400"/>
                  </a:lnTo>
                  <a:lnTo>
                    <a:pt x="1404081" y="1155700"/>
                  </a:lnTo>
                  <a:close/>
                </a:path>
                <a:path w="2634615" h="2235200">
                  <a:moveTo>
                    <a:pt x="1350503" y="1104900"/>
                  </a:moveTo>
                  <a:lnTo>
                    <a:pt x="1336414" y="1104900"/>
                  </a:lnTo>
                  <a:lnTo>
                    <a:pt x="1325393" y="1114024"/>
                  </a:lnTo>
                  <a:lnTo>
                    <a:pt x="1324648" y="1117600"/>
                  </a:lnTo>
                  <a:lnTo>
                    <a:pt x="1317495" y="1117600"/>
                  </a:lnTo>
                  <a:lnTo>
                    <a:pt x="1310499" y="1124829"/>
                  </a:lnTo>
                  <a:lnTo>
                    <a:pt x="1308469" y="1130300"/>
                  </a:lnTo>
                  <a:lnTo>
                    <a:pt x="1306220" y="1143000"/>
                  </a:lnTo>
                  <a:lnTo>
                    <a:pt x="1314253" y="1143000"/>
                  </a:lnTo>
                  <a:lnTo>
                    <a:pt x="1312817" y="1155700"/>
                  </a:lnTo>
                  <a:lnTo>
                    <a:pt x="1334227" y="1155700"/>
                  </a:lnTo>
                  <a:lnTo>
                    <a:pt x="1314405" y="1143000"/>
                  </a:lnTo>
                  <a:lnTo>
                    <a:pt x="1317127" y="1130300"/>
                  </a:lnTo>
                  <a:lnTo>
                    <a:pt x="1354645" y="1130300"/>
                  </a:lnTo>
                  <a:lnTo>
                    <a:pt x="1350503" y="1104900"/>
                  </a:lnTo>
                  <a:close/>
                </a:path>
                <a:path w="2634615" h="2235200">
                  <a:moveTo>
                    <a:pt x="1372282" y="1130300"/>
                  </a:moveTo>
                  <a:lnTo>
                    <a:pt x="1317127" y="1130300"/>
                  </a:lnTo>
                  <a:lnTo>
                    <a:pt x="1331431" y="1143000"/>
                  </a:lnTo>
                  <a:lnTo>
                    <a:pt x="1346357" y="1155700"/>
                  </a:lnTo>
                  <a:lnTo>
                    <a:pt x="1391859" y="1155700"/>
                  </a:lnTo>
                  <a:lnTo>
                    <a:pt x="1386587" y="1143000"/>
                  </a:lnTo>
                  <a:lnTo>
                    <a:pt x="1365599" y="1143000"/>
                  </a:lnTo>
                  <a:lnTo>
                    <a:pt x="1372282" y="1130300"/>
                  </a:lnTo>
                  <a:close/>
                </a:path>
                <a:path w="2634615" h="2235200">
                  <a:moveTo>
                    <a:pt x="1306364" y="1130300"/>
                  </a:moveTo>
                  <a:lnTo>
                    <a:pt x="1299223" y="1130300"/>
                  </a:lnTo>
                  <a:lnTo>
                    <a:pt x="1301746" y="1143000"/>
                  </a:lnTo>
                  <a:lnTo>
                    <a:pt x="1306364" y="1130300"/>
                  </a:lnTo>
                  <a:close/>
                </a:path>
                <a:path w="2634615" h="2235200">
                  <a:moveTo>
                    <a:pt x="1313181" y="1117600"/>
                  </a:moveTo>
                  <a:lnTo>
                    <a:pt x="1287217" y="1117600"/>
                  </a:lnTo>
                  <a:lnTo>
                    <a:pt x="1287150" y="1130300"/>
                  </a:lnTo>
                  <a:lnTo>
                    <a:pt x="1305205" y="1130300"/>
                  </a:lnTo>
                  <a:lnTo>
                    <a:pt x="1310499" y="1124829"/>
                  </a:lnTo>
                  <a:lnTo>
                    <a:pt x="1313181" y="1117600"/>
                  </a:lnTo>
                  <a:close/>
                </a:path>
                <a:path w="2634615" h="2235200">
                  <a:moveTo>
                    <a:pt x="1364174" y="1117600"/>
                  </a:moveTo>
                  <a:lnTo>
                    <a:pt x="1357965" y="1117600"/>
                  </a:lnTo>
                  <a:lnTo>
                    <a:pt x="1361148" y="1130300"/>
                  </a:lnTo>
                  <a:lnTo>
                    <a:pt x="1364174" y="1117600"/>
                  </a:lnTo>
                  <a:close/>
                </a:path>
                <a:path w="2634615" h="2235200">
                  <a:moveTo>
                    <a:pt x="1317495" y="1117600"/>
                  </a:moveTo>
                  <a:lnTo>
                    <a:pt x="1313181" y="1117600"/>
                  </a:lnTo>
                  <a:lnTo>
                    <a:pt x="1310499" y="1124829"/>
                  </a:lnTo>
                  <a:lnTo>
                    <a:pt x="1317495" y="1117600"/>
                  </a:lnTo>
                  <a:close/>
                </a:path>
                <a:path w="2634615" h="2235200">
                  <a:moveTo>
                    <a:pt x="1267399" y="1094820"/>
                  </a:moveTo>
                  <a:lnTo>
                    <a:pt x="1263400" y="1099172"/>
                  </a:lnTo>
                  <a:lnTo>
                    <a:pt x="1267936" y="1104900"/>
                  </a:lnTo>
                  <a:lnTo>
                    <a:pt x="1268899" y="1117600"/>
                  </a:lnTo>
                  <a:lnTo>
                    <a:pt x="1278176" y="1117600"/>
                  </a:lnTo>
                  <a:lnTo>
                    <a:pt x="1276283" y="1104900"/>
                  </a:lnTo>
                  <a:lnTo>
                    <a:pt x="1267399" y="1094820"/>
                  </a:lnTo>
                  <a:close/>
                </a:path>
                <a:path w="2634615" h="2235200">
                  <a:moveTo>
                    <a:pt x="1330514" y="1092200"/>
                  </a:moveTo>
                  <a:lnTo>
                    <a:pt x="1269808" y="1092200"/>
                  </a:lnTo>
                  <a:lnTo>
                    <a:pt x="1281908" y="1104900"/>
                  </a:lnTo>
                  <a:lnTo>
                    <a:pt x="1291093" y="1117600"/>
                  </a:lnTo>
                  <a:lnTo>
                    <a:pt x="1321074" y="1117600"/>
                  </a:lnTo>
                  <a:lnTo>
                    <a:pt x="1325393" y="1114024"/>
                  </a:lnTo>
                  <a:lnTo>
                    <a:pt x="1327295" y="1104900"/>
                  </a:lnTo>
                  <a:lnTo>
                    <a:pt x="1330514" y="1092200"/>
                  </a:lnTo>
                  <a:close/>
                </a:path>
                <a:path w="2634615" h="2235200">
                  <a:moveTo>
                    <a:pt x="1325393" y="1114024"/>
                  </a:moveTo>
                  <a:lnTo>
                    <a:pt x="1321074" y="1117600"/>
                  </a:lnTo>
                  <a:lnTo>
                    <a:pt x="1324648" y="1117600"/>
                  </a:lnTo>
                  <a:lnTo>
                    <a:pt x="1325393" y="1114024"/>
                  </a:lnTo>
                  <a:close/>
                </a:path>
                <a:path w="2634615" h="2235200">
                  <a:moveTo>
                    <a:pt x="1303135" y="1066800"/>
                  </a:moveTo>
                  <a:lnTo>
                    <a:pt x="1232136" y="1066800"/>
                  </a:lnTo>
                  <a:lnTo>
                    <a:pt x="1244379" y="1079500"/>
                  </a:lnTo>
                  <a:lnTo>
                    <a:pt x="1252002" y="1092200"/>
                  </a:lnTo>
                  <a:lnTo>
                    <a:pt x="1258137" y="1104900"/>
                  </a:lnTo>
                  <a:lnTo>
                    <a:pt x="1263400" y="1099172"/>
                  </a:lnTo>
                  <a:lnTo>
                    <a:pt x="1257878" y="1092200"/>
                  </a:lnTo>
                  <a:lnTo>
                    <a:pt x="1308582" y="1092200"/>
                  </a:lnTo>
                  <a:lnTo>
                    <a:pt x="1301652" y="1079500"/>
                  </a:lnTo>
                  <a:lnTo>
                    <a:pt x="1310119" y="1079500"/>
                  </a:lnTo>
                  <a:lnTo>
                    <a:pt x="1303135" y="1066800"/>
                  </a:lnTo>
                  <a:close/>
                </a:path>
                <a:path w="2634615" h="2235200">
                  <a:moveTo>
                    <a:pt x="1269808" y="1092200"/>
                  </a:moveTo>
                  <a:lnTo>
                    <a:pt x="1265089" y="1092200"/>
                  </a:lnTo>
                  <a:lnTo>
                    <a:pt x="1267399" y="1094820"/>
                  </a:lnTo>
                  <a:lnTo>
                    <a:pt x="1269808" y="1092200"/>
                  </a:lnTo>
                  <a:close/>
                </a:path>
                <a:path w="2634615" h="2235200">
                  <a:moveTo>
                    <a:pt x="1236377" y="1079500"/>
                  </a:moveTo>
                  <a:lnTo>
                    <a:pt x="1234641" y="1079500"/>
                  </a:lnTo>
                  <a:lnTo>
                    <a:pt x="1239378" y="1092200"/>
                  </a:lnTo>
                  <a:lnTo>
                    <a:pt x="1236377" y="1079500"/>
                  </a:lnTo>
                  <a:close/>
                </a:path>
                <a:path w="2634615" h="2235200">
                  <a:moveTo>
                    <a:pt x="1270551" y="1041400"/>
                  </a:moveTo>
                  <a:lnTo>
                    <a:pt x="1202320" y="1041400"/>
                  </a:lnTo>
                  <a:lnTo>
                    <a:pt x="1202686" y="1049219"/>
                  </a:lnTo>
                  <a:lnTo>
                    <a:pt x="1204156" y="1054100"/>
                  </a:lnTo>
                  <a:lnTo>
                    <a:pt x="1227033" y="1054100"/>
                  </a:lnTo>
                  <a:lnTo>
                    <a:pt x="1234854" y="1066800"/>
                  </a:lnTo>
                  <a:lnTo>
                    <a:pt x="1268727" y="1066800"/>
                  </a:lnTo>
                  <a:lnTo>
                    <a:pt x="1269793" y="1054100"/>
                  </a:lnTo>
                  <a:lnTo>
                    <a:pt x="1270551" y="1041400"/>
                  </a:lnTo>
                  <a:close/>
                </a:path>
                <a:path w="2634615" h="2235200">
                  <a:moveTo>
                    <a:pt x="1282740" y="1054100"/>
                  </a:moveTo>
                  <a:lnTo>
                    <a:pt x="1279705" y="1054100"/>
                  </a:lnTo>
                  <a:lnTo>
                    <a:pt x="1268727" y="1066800"/>
                  </a:lnTo>
                  <a:lnTo>
                    <a:pt x="1287889" y="1066800"/>
                  </a:lnTo>
                  <a:lnTo>
                    <a:pt x="1282740" y="1054100"/>
                  </a:lnTo>
                  <a:close/>
                </a:path>
                <a:path w="2634615" h="2235200">
                  <a:moveTo>
                    <a:pt x="1200331" y="1041400"/>
                  </a:moveTo>
                  <a:lnTo>
                    <a:pt x="1192493" y="1041400"/>
                  </a:lnTo>
                  <a:lnTo>
                    <a:pt x="1202915" y="1054100"/>
                  </a:lnTo>
                  <a:lnTo>
                    <a:pt x="1202686" y="1049219"/>
                  </a:lnTo>
                  <a:lnTo>
                    <a:pt x="1200331" y="1041400"/>
                  </a:lnTo>
                  <a:close/>
                </a:path>
                <a:path w="2634615" h="2235200">
                  <a:moveTo>
                    <a:pt x="1179163" y="1016000"/>
                  </a:moveTo>
                  <a:lnTo>
                    <a:pt x="1162426" y="1016000"/>
                  </a:lnTo>
                  <a:lnTo>
                    <a:pt x="1172351" y="1028700"/>
                  </a:lnTo>
                  <a:lnTo>
                    <a:pt x="1184237" y="1041400"/>
                  </a:lnTo>
                  <a:lnTo>
                    <a:pt x="1258648" y="1041400"/>
                  </a:lnTo>
                  <a:lnTo>
                    <a:pt x="1255543" y="1028700"/>
                  </a:lnTo>
                  <a:lnTo>
                    <a:pt x="1179049" y="1028700"/>
                  </a:lnTo>
                  <a:lnTo>
                    <a:pt x="1179163" y="1016000"/>
                  </a:lnTo>
                  <a:close/>
                </a:path>
                <a:path w="2634615" h="2235200">
                  <a:moveTo>
                    <a:pt x="1211531" y="1016000"/>
                  </a:moveTo>
                  <a:lnTo>
                    <a:pt x="1184632" y="1016000"/>
                  </a:lnTo>
                  <a:lnTo>
                    <a:pt x="1187309" y="1028700"/>
                  </a:lnTo>
                  <a:lnTo>
                    <a:pt x="1215657" y="1028700"/>
                  </a:lnTo>
                  <a:lnTo>
                    <a:pt x="1211531" y="1016000"/>
                  </a:lnTo>
                  <a:close/>
                </a:path>
                <a:path w="2634615" h="2235200">
                  <a:moveTo>
                    <a:pt x="1222691" y="1003300"/>
                  </a:moveTo>
                  <a:lnTo>
                    <a:pt x="1217852" y="1003300"/>
                  </a:lnTo>
                  <a:lnTo>
                    <a:pt x="1223434" y="1016000"/>
                  </a:lnTo>
                  <a:lnTo>
                    <a:pt x="1222000" y="1028700"/>
                  </a:lnTo>
                  <a:lnTo>
                    <a:pt x="1237487" y="1028700"/>
                  </a:lnTo>
                  <a:lnTo>
                    <a:pt x="1236247" y="1016000"/>
                  </a:lnTo>
                  <a:lnTo>
                    <a:pt x="1231065" y="1016000"/>
                  </a:lnTo>
                  <a:lnTo>
                    <a:pt x="1222691" y="1003300"/>
                  </a:lnTo>
                  <a:close/>
                </a:path>
                <a:path w="2634615" h="2235200">
                  <a:moveTo>
                    <a:pt x="1148809" y="1003300"/>
                  </a:moveTo>
                  <a:lnTo>
                    <a:pt x="1146229" y="1003300"/>
                  </a:lnTo>
                  <a:lnTo>
                    <a:pt x="1150910" y="1016000"/>
                  </a:lnTo>
                  <a:lnTo>
                    <a:pt x="1148809" y="1003300"/>
                  </a:lnTo>
                  <a:close/>
                </a:path>
                <a:path w="2634615" h="2235200">
                  <a:moveTo>
                    <a:pt x="1159413" y="1003300"/>
                  </a:moveTo>
                  <a:lnTo>
                    <a:pt x="1155594" y="1003300"/>
                  </a:lnTo>
                  <a:lnTo>
                    <a:pt x="1161033" y="1016000"/>
                  </a:lnTo>
                  <a:lnTo>
                    <a:pt x="1161766" y="1016000"/>
                  </a:lnTo>
                  <a:lnTo>
                    <a:pt x="1159413" y="1003300"/>
                  </a:lnTo>
                  <a:close/>
                </a:path>
                <a:path w="2634615" h="2235200">
                  <a:moveTo>
                    <a:pt x="1211138" y="1003300"/>
                  </a:moveTo>
                  <a:lnTo>
                    <a:pt x="1166732" y="1003300"/>
                  </a:lnTo>
                  <a:lnTo>
                    <a:pt x="1172143" y="1016000"/>
                  </a:lnTo>
                  <a:lnTo>
                    <a:pt x="1209173" y="1016000"/>
                  </a:lnTo>
                  <a:lnTo>
                    <a:pt x="1211138" y="1003300"/>
                  </a:lnTo>
                  <a:close/>
                </a:path>
                <a:path w="2634615" h="2235200">
                  <a:moveTo>
                    <a:pt x="1139482" y="990600"/>
                  </a:moveTo>
                  <a:lnTo>
                    <a:pt x="1137887" y="990600"/>
                  </a:lnTo>
                  <a:lnTo>
                    <a:pt x="1138733" y="1003300"/>
                  </a:lnTo>
                  <a:lnTo>
                    <a:pt x="1139482" y="990600"/>
                  </a:lnTo>
                  <a:close/>
                </a:path>
                <a:path w="2634615" h="2235200">
                  <a:moveTo>
                    <a:pt x="1199100" y="977900"/>
                  </a:moveTo>
                  <a:lnTo>
                    <a:pt x="1187687" y="977900"/>
                  </a:lnTo>
                  <a:lnTo>
                    <a:pt x="1184190" y="990600"/>
                  </a:lnTo>
                  <a:lnTo>
                    <a:pt x="1142638" y="990600"/>
                  </a:lnTo>
                  <a:lnTo>
                    <a:pt x="1150704" y="1003300"/>
                  </a:lnTo>
                  <a:lnTo>
                    <a:pt x="1207415" y="1003300"/>
                  </a:lnTo>
                  <a:lnTo>
                    <a:pt x="1208039" y="990600"/>
                  </a:lnTo>
                  <a:lnTo>
                    <a:pt x="1199100" y="977900"/>
                  </a:lnTo>
                  <a:close/>
                </a:path>
                <a:path w="2634615" h="2235200">
                  <a:moveTo>
                    <a:pt x="1122035" y="977900"/>
                  </a:moveTo>
                  <a:lnTo>
                    <a:pt x="1116572" y="977900"/>
                  </a:lnTo>
                  <a:lnTo>
                    <a:pt x="1119815" y="990600"/>
                  </a:lnTo>
                  <a:lnTo>
                    <a:pt x="1122825" y="979032"/>
                  </a:lnTo>
                  <a:lnTo>
                    <a:pt x="1122035" y="977900"/>
                  </a:lnTo>
                  <a:close/>
                </a:path>
                <a:path w="2634615" h="2235200">
                  <a:moveTo>
                    <a:pt x="1143798" y="977900"/>
                  </a:moveTo>
                  <a:lnTo>
                    <a:pt x="1123120" y="977900"/>
                  </a:lnTo>
                  <a:lnTo>
                    <a:pt x="1122825" y="979032"/>
                  </a:lnTo>
                  <a:lnTo>
                    <a:pt x="1130905" y="990600"/>
                  </a:lnTo>
                  <a:lnTo>
                    <a:pt x="1138992" y="990600"/>
                  </a:lnTo>
                  <a:lnTo>
                    <a:pt x="1143798" y="977900"/>
                  </a:lnTo>
                  <a:close/>
                </a:path>
                <a:path w="2634615" h="2235200">
                  <a:moveTo>
                    <a:pt x="1183624" y="977900"/>
                  </a:moveTo>
                  <a:lnTo>
                    <a:pt x="1148463" y="977900"/>
                  </a:lnTo>
                  <a:lnTo>
                    <a:pt x="1138992" y="990600"/>
                  </a:lnTo>
                  <a:lnTo>
                    <a:pt x="1184190" y="990600"/>
                  </a:lnTo>
                  <a:lnTo>
                    <a:pt x="1183624" y="977900"/>
                  </a:lnTo>
                  <a:close/>
                </a:path>
                <a:path w="2634615" h="2235200">
                  <a:moveTo>
                    <a:pt x="1105972" y="952500"/>
                  </a:moveTo>
                  <a:lnTo>
                    <a:pt x="1085213" y="952500"/>
                  </a:lnTo>
                  <a:lnTo>
                    <a:pt x="1097662" y="965200"/>
                  </a:lnTo>
                  <a:lnTo>
                    <a:pt x="1109018" y="977900"/>
                  </a:lnTo>
                  <a:lnTo>
                    <a:pt x="1106224" y="965200"/>
                  </a:lnTo>
                  <a:lnTo>
                    <a:pt x="1103669" y="965200"/>
                  </a:lnTo>
                  <a:lnTo>
                    <a:pt x="1105972" y="952500"/>
                  </a:lnTo>
                  <a:close/>
                </a:path>
                <a:path w="2634615" h="2235200">
                  <a:moveTo>
                    <a:pt x="1116223" y="965200"/>
                  </a:moveTo>
                  <a:lnTo>
                    <a:pt x="1112022" y="965200"/>
                  </a:lnTo>
                  <a:lnTo>
                    <a:pt x="1119427" y="977900"/>
                  </a:lnTo>
                  <a:lnTo>
                    <a:pt x="1119879" y="973394"/>
                  </a:lnTo>
                  <a:lnTo>
                    <a:pt x="1116223" y="965200"/>
                  </a:lnTo>
                  <a:close/>
                </a:path>
                <a:path w="2634615" h="2235200">
                  <a:moveTo>
                    <a:pt x="1170693" y="965200"/>
                  </a:moveTo>
                  <a:lnTo>
                    <a:pt x="1120701" y="965200"/>
                  </a:lnTo>
                  <a:lnTo>
                    <a:pt x="1119879" y="973394"/>
                  </a:lnTo>
                  <a:lnTo>
                    <a:pt x="1121889" y="977900"/>
                  </a:lnTo>
                  <a:lnTo>
                    <a:pt x="1175321" y="977900"/>
                  </a:lnTo>
                  <a:lnTo>
                    <a:pt x="1170693" y="965200"/>
                  </a:lnTo>
                  <a:close/>
                </a:path>
                <a:path w="2634615" h="2235200">
                  <a:moveTo>
                    <a:pt x="1181743" y="965200"/>
                  </a:moveTo>
                  <a:lnTo>
                    <a:pt x="1177331" y="965200"/>
                  </a:lnTo>
                  <a:lnTo>
                    <a:pt x="1182922" y="977900"/>
                  </a:lnTo>
                  <a:lnTo>
                    <a:pt x="1188208" y="977900"/>
                  </a:lnTo>
                  <a:lnTo>
                    <a:pt x="1181743" y="965200"/>
                  </a:lnTo>
                  <a:close/>
                </a:path>
                <a:path w="2634615" h="2235200">
                  <a:moveTo>
                    <a:pt x="1166378" y="952500"/>
                  </a:moveTo>
                  <a:lnTo>
                    <a:pt x="1107868" y="952500"/>
                  </a:lnTo>
                  <a:lnTo>
                    <a:pt x="1103669" y="965200"/>
                  </a:lnTo>
                  <a:lnTo>
                    <a:pt x="1172557" y="965200"/>
                  </a:lnTo>
                  <a:lnTo>
                    <a:pt x="1166378" y="952500"/>
                  </a:lnTo>
                  <a:close/>
                </a:path>
                <a:path w="2634615" h="2235200">
                  <a:moveTo>
                    <a:pt x="1078134" y="939800"/>
                  </a:moveTo>
                  <a:lnTo>
                    <a:pt x="1072229" y="939800"/>
                  </a:lnTo>
                  <a:lnTo>
                    <a:pt x="1076863" y="952500"/>
                  </a:lnTo>
                  <a:lnTo>
                    <a:pt x="1077052" y="952500"/>
                  </a:lnTo>
                  <a:lnTo>
                    <a:pt x="1078134" y="939800"/>
                  </a:lnTo>
                  <a:close/>
                </a:path>
                <a:path w="2634615" h="2235200">
                  <a:moveTo>
                    <a:pt x="1119197" y="927100"/>
                  </a:moveTo>
                  <a:lnTo>
                    <a:pt x="1072439" y="927100"/>
                  </a:lnTo>
                  <a:lnTo>
                    <a:pt x="1088419" y="939800"/>
                  </a:lnTo>
                  <a:lnTo>
                    <a:pt x="1099988" y="952500"/>
                  </a:lnTo>
                  <a:lnTo>
                    <a:pt x="1155719" y="952500"/>
                  </a:lnTo>
                  <a:lnTo>
                    <a:pt x="1145563" y="939800"/>
                  </a:lnTo>
                  <a:lnTo>
                    <a:pt x="1125875" y="939800"/>
                  </a:lnTo>
                  <a:lnTo>
                    <a:pt x="1119197" y="927100"/>
                  </a:lnTo>
                  <a:close/>
                </a:path>
                <a:path w="2634615" h="2235200">
                  <a:moveTo>
                    <a:pt x="1110227" y="901700"/>
                  </a:moveTo>
                  <a:lnTo>
                    <a:pt x="1105888" y="914400"/>
                  </a:lnTo>
                  <a:lnTo>
                    <a:pt x="1059542" y="914400"/>
                  </a:lnTo>
                  <a:lnTo>
                    <a:pt x="1057534" y="927100"/>
                  </a:lnTo>
                  <a:lnTo>
                    <a:pt x="1064756" y="939800"/>
                  </a:lnTo>
                  <a:lnTo>
                    <a:pt x="1074465" y="939800"/>
                  </a:lnTo>
                  <a:lnTo>
                    <a:pt x="1072439" y="927100"/>
                  </a:lnTo>
                  <a:lnTo>
                    <a:pt x="1132363" y="927100"/>
                  </a:lnTo>
                  <a:lnTo>
                    <a:pt x="1124212" y="914400"/>
                  </a:lnTo>
                  <a:lnTo>
                    <a:pt x="1110227" y="901700"/>
                  </a:lnTo>
                  <a:close/>
                </a:path>
                <a:path w="2634615" h="2235200">
                  <a:moveTo>
                    <a:pt x="1062483" y="901700"/>
                  </a:moveTo>
                  <a:lnTo>
                    <a:pt x="1042363" y="901700"/>
                  </a:lnTo>
                  <a:lnTo>
                    <a:pt x="1041266" y="914400"/>
                  </a:lnTo>
                  <a:lnTo>
                    <a:pt x="1063799" y="914400"/>
                  </a:lnTo>
                  <a:lnTo>
                    <a:pt x="1062483" y="901700"/>
                  </a:lnTo>
                  <a:close/>
                </a:path>
                <a:path w="2634615" h="2235200">
                  <a:moveTo>
                    <a:pt x="1101228" y="901700"/>
                  </a:moveTo>
                  <a:lnTo>
                    <a:pt x="1068675" y="901700"/>
                  </a:lnTo>
                  <a:lnTo>
                    <a:pt x="1079355" y="914400"/>
                  </a:lnTo>
                  <a:lnTo>
                    <a:pt x="1105888" y="914400"/>
                  </a:lnTo>
                  <a:lnTo>
                    <a:pt x="1101228" y="901700"/>
                  </a:lnTo>
                  <a:close/>
                </a:path>
                <a:path w="2634615" h="2235200">
                  <a:moveTo>
                    <a:pt x="1079376" y="876300"/>
                  </a:moveTo>
                  <a:lnTo>
                    <a:pt x="1007476" y="876300"/>
                  </a:lnTo>
                  <a:lnTo>
                    <a:pt x="1012280" y="889000"/>
                  </a:lnTo>
                  <a:lnTo>
                    <a:pt x="1019144" y="901700"/>
                  </a:lnTo>
                  <a:lnTo>
                    <a:pt x="1087491" y="901700"/>
                  </a:lnTo>
                  <a:lnTo>
                    <a:pt x="1088352" y="889000"/>
                  </a:lnTo>
                  <a:lnTo>
                    <a:pt x="1080953" y="889000"/>
                  </a:lnTo>
                  <a:lnTo>
                    <a:pt x="1079376" y="876300"/>
                  </a:lnTo>
                  <a:close/>
                </a:path>
                <a:path w="2634615" h="2235200">
                  <a:moveTo>
                    <a:pt x="1090779" y="889000"/>
                  </a:moveTo>
                  <a:lnTo>
                    <a:pt x="1087491" y="901700"/>
                  </a:lnTo>
                  <a:lnTo>
                    <a:pt x="1095775" y="901700"/>
                  </a:lnTo>
                  <a:lnTo>
                    <a:pt x="1090779" y="889000"/>
                  </a:lnTo>
                  <a:close/>
                </a:path>
                <a:path w="2634615" h="2235200">
                  <a:moveTo>
                    <a:pt x="1021022" y="825500"/>
                  </a:moveTo>
                  <a:lnTo>
                    <a:pt x="948246" y="825500"/>
                  </a:lnTo>
                  <a:lnTo>
                    <a:pt x="947957" y="838200"/>
                  </a:lnTo>
                  <a:lnTo>
                    <a:pt x="973682" y="838200"/>
                  </a:lnTo>
                  <a:lnTo>
                    <a:pt x="979093" y="850900"/>
                  </a:lnTo>
                  <a:lnTo>
                    <a:pt x="1008712" y="850900"/>
                  </a:lnTo>
                  <a:lnTo>
                    <a:pt x="1002305" y="863600"/>
                  </a:lnTo>
                  <a:lnTo>
                    <a:pt x="999236" y="876300"/>
                  </a:lnTo>
                  <a:lnTo>
                    <a:pt x="1000101" y="889000"/>
                  </a:lnTo>
                  <a:lnTo>
                    <a:pt x="1006258" y="889000"/>
                  </a:lnTo>
                  <a:lnTo>
                    <a:pt x="1007476" y="876300"/>
                  </a:lnTo>
                  <a:lnTo>
                    <a:pt x="1062200" y="876300"/>
                  </a:lnTo>
                  <a:lnTo>
                    <a:pt x="1052476" y="863600"/>
                  </a:lnTo>
                  <a:lnTo>
                    <a:pt x="1010257" y="863600"/>
                  </a:lnTo>
                  <a:lnTo>
                    <a:pt x="1017298" y="850900"/>
                  </a:lnTo>
                  <a:lnTo>
                    <a:pt x="1018750" y="838200"/>
                  </a:lnTo>
                  <a:lnTo>
                    <a:pt x="1021022" y="825500"/>
                  </a:lnTo>
                  <a:close/>
                </a:path>
                <a:path w="2634615" h="2235200">
                  <a:moveTo>
                    <a:pt x="980133" y="863600"/>
                  </a:moveTo>
                  <a:lnTo>
                    <a:pt x="979442" y="876300"/>
                  </a:lnTo>
                  <a:lnTo>
                    <a:pt x="984541" y="876300"/>
                  </a:lnTo>
                  <a:lnTo>
                    <a:pt x="980133" y="863600"/>
                  </a:lnTo>
                  <a:close/>
                </a:path>
                <a:path w="2634615" h="2235200">
                  <a:moveTo>
                    <a:pt x="1001838" y="863600"/>
                  </a:moveTo>
                  <a:lnTo>
                    <a:pt x="990423" y="863600"/>
                  </a:lnTo>
                  <a:lnTo>
                    <a:pt x="990215" y="876300"/>
                  </a:lnTo>
                  <a:lnTo>
                    <a:pt x="996258" y="876300"/>
                  </a:lnTo>
                  <a:lnTo>
                    <a:pt x="1001838" y="863600"/>
                  </a:lnTo>
                  <a:close/>
                </a:path>
                <a:path w="2634615" h="2235200">
                  <a:moveTo>
                    <a:pt x="984499" y="850900"/>
                  </a:moveTo>
                  <a:lnTo>
                    <a:pt x="973154" y="850900"/>
                  </a:lnTo>
                  <a:lnTo>
                    <a:pt x="981603" y="863600"/>
                  </a:lnTo>
                  <a:lnTo>
                    <a:pt x="987658" y="863600"/>
                  </a:lnTo>
                  <a:lnTo>
                    <a:pt x="984499" y="850900"/>
                  </a:lnTo>
                  <a:close/>
                </a:path>
                <a:path w="2634615" h="2235200">
                  <a:moveTo>
                    <a:pt x="1008712" y="850900"/>
                  </a:moveTo>
                  <a:lnTo>
                    <a:pt x="988851" y="850900"/>
                  </a:lnTo>
                  <a:lnTo>
                    <a:pt x="989506" y="863600"/>
                  </a:lnTo>
                  <a:lnTo>
                    <a:pt x="1002305" y="863600"/>
                  </a:lnTo>
                  <a:lnTo>
                    <a:pt x="1008712" y="850900"/>
                  </a:lnTo>
                  <a:close/>
                </a:path>
                <a:path w="2634615" h="2235200">
                  <a:moveTo>
                    <a:pt x="1021353" y="850900"/>
                  </a:moveTo>
                  <a:lnTo>
                    <a:pt x="1017298" y="850900"/>
                  </a:lnTo>
                  <a:lnTo>
                    <a:pt x="1010257" y="863600"/>
                  </a:lnTo>
                  <a:lnTo>
                    <a:pt x="1019806" y="863600"/>
                  </a:lnTo>
                  <a:lnTo>
                    <a:pt x="1020292" y="862537"/>
                  </a:lnTo>
                  <a:lnTo>
                    <a:pt x="1021353" y="850900"/>
                  </a:lnTo>
                  <a:close/>
                </a:path>
                <a:path w="2634615" h="2235200">
                  <a:moveTo>
                    <a:pt x="1020292" y="862537"/>
                  </a:moveTo>
                  <a:lnTo>
                    <a:pt x="1019806" y="863600"/>
                  </a:lnTo>
                  <a:lnTo>
                    <a:pt x="1020195" y="863600"/>
                  </a:lnTo>
                  <a:lnTo>
                    <a:pt x="1020292" y="862537"/>
                  </a:lnTo>
                  <a:close/>
                </a:path>
                <a:path w="2634615" h="2235200">
                  <a:moveTo>
                    <a:pt x="1039041" y="838200"/>
                  </a:moveTo>
                  <a:lnTo>
                    <a:pt x="1032591" y="838200"/>
                  </a:lnTo>
                  <a:lnTo>
                    <a:pt x="1024811" y="850900"/>
                  </a:lnTo>
                  <a:lnTo>
                    <a:pt x="1025608" y="850900"/>
                  </a:lnTo>
                  <a:lnTo>
                    <a:pt x="1020292" y="862537"/>
                  </a:lnTo>
                  <a:lnTo>
                    <a:pt x="1020195" y="863600"/>
                  </a:lnTo>
                  <a:lnTo>
                    <a:pt x="1043197" y="863600"/>
                  </a:lnTo>
                  <a:lnTo>
                    <a:pt x="1034257" y="850900"/>
                  </a:lnTo>
                  <a:lnTo>
                    <a:pt x="1039041" y="838200"/>
                  </a:lnTo>
                  <a:close/>
                </a:path>
                <a:path w="2634615" h="2235200">
                  <a:moveTo>
                    <a:pt x="1050239" y="850900"/>
                  </a:moveTo>
                  <a:lnTo>
                    <a:pt x="1047835" y="863600"/>
                  </a:lnTo>
                  <a:lnTo>
                    <a:pt x="1052476" y="863600"/>
                  </a:lnTo>
                  <a:lnTo>
                    <a:pt x="1050239" y="850900"/>
                  </a:lnTo>
                  <a:close/>
                </a:path>
                <a:path w="2634615" h="2235200">
                  <a:moveTo>
                    <a:pt x="970644" y="848823"/>
                  </a:moveTo>
                  <a:lnTo>
                    <a:pt x="970050" y="850900"/>
                  </a:lnTo>
                  <a:lnTo>
                    <a:pt x="973154" y="850900"/>
                  </a:lnTo>
                  <a:lnTo>
                    <a:pt x="970644" y="848823"/>
                  </a:lnTo>
                  <a:close/>
                </a:path>
                <a:path w="2634615" h="2235200">
                  <a:moveTo>
                    <a:pt x="973682" y="838200"/>
                  </a:moveTo>
                  <a:lnTo>
                    <a:pt x="957799" y="838200"/>
                  </a:lnTo>
                  <a:lnTo>
                    <a:pt x="970644" y="848823"/>
                  </a:lnTo>
                  <a:lnTo>
                    <a:pt x="973682" y="838200"/>
                  </a:lnTo>
                  <a:close/>
                </a:path>
                <a:path w="2634615" h="2235200">
                  <a:moveTo>
                    <a:pt x="941663" y="825500"/>
                  </a:moveTo>
                  <a:lnTo>
                    <a:pt x="938585" y="825500"/>
                  </a:lnTo>
                  <a:lnTo>
                    <a:pt x="943491" y="838200"/>
                  </a:lnTo>
                  <a:lnTo>
                    <a:pt x="944521" y="838200"/>
                  </a:lnTo>
                  <a:lnTo>
                    <a:pt x="941663" y="825500"/>
                  </a:lnTo>
                  <a:close/>
                </a:path>
                <a:path w="2634615" h="2235200">
                  <a:moveTo>
                    <a:pt x="954008" y="800100"/>
                  </a:moveTo>
                  <a:lnTo>
                    <a:pt x="931705" y="800100"/>
                  </a:lnTo>
                  <a:lnTo>
                    <a:pt x="938747" y="812800"/>
                  </a:lnTo>
                  <a:lnTo>
                    <a:pt x="945514" y="825500"/>
                  </a:lnTo>
                  <a:lnTo>
                    <a:pt x="977411" y="825500"/>
                  </a:lnTo>
                  <a:lnTo>
                    <a:pt x="977494" y="812800"/>
                  </a:lnTo>
                  <a:lnTo>
                    <a:pt x="967877" y="812800"/>
                  </a:lnTo>
                  <a:lnTo>
                    <a:pt x="954008" y="800100"/>
                  </a:lnTo>
                  <a:close/>
                </a:path>
                <a:path w="2634615" h="2235200">
                  <a:moveTo>
                    <a:pt x="1000401" y="812800"/>
                  </a:moveTo>
                  <a:lnTo>
                    <a:pt x="977494" y="812800"/>
                  </a:lnTo>
                  <a:lnTo>
                    <a:pt x="977411" y="825500"/>
                  </a:lnTo>
                  <a:lnTo>
                    <a:pt x="1003609" y="825500"/>
                  </a:lnTo>
                  <a:lnTo>
                    <a:pt x="1000401" y="812800"/>
                  </a:lnTo>
                  <a:close/>
                </a:path>
                <a:path w="2634615" h="2235200">
                  <a:moveTo>
                    <a:pt x="979945" y="800100"/>
                  </a:moveTo>
                  <a:lnTo>
                    <a:pt x="969107" y="800100"/>
                  </a:lnTo>
                  <a:lnTo>
                    <a:pt x="967877" y="812800"/>
                  </a:lnTo>
                  <a:lnTo>
                    <a:pt x="987169" y="812800"/>
                  </a:lnTo>
                  <a:lnTo>
                    <a:pt x="979945" y="800100"/>
                  </a:lnTo>
                  <a:close/>
                </a:path>
                <a:path w="2634615" h="2235200">
                  <a:moveTo>
                    <a:pt x="988914" y="802800"/>
                  </a:moveTo>
                  <a:lnTo>
                    <a:pt x="989444" y="812800"/>
                  </a:lnTo>
                  <a:lnTo>
                    <a:pt x="995451" y="812800"/>
                  </a:lnTo>
                  <a:lnTo>
                    <a:pt x="988914" y="802800"/>
                  </a:lnTo>
                  <a:close/>
                </a:path>
                <a:path w="2634615" h="2235200">
                  <a:moveTo>
                    <a:pt x="988771" y="800100"/>
                  </a:moveTo>
                  <a:lnTo>
                    <a:pt x="987149" y="800100"/>
                  </a:lnTo>
                  <a:lnTo>
                    <a:pt x="988914" y="802800"/>
                  </a:lnTo>
                  <a:lnTo>
                    <a:pt x="988771" y="800100"/>
                  </a:lnTo>
                  <a:close/>
                </a:path>
                <a:path w="2634615" h="2235200">
                  <a:moveTo>
                    <a:pt x="900115" y="787400"/>
                  </a:moveTo>
                  <a:lnTo>
                    <a:pt x="899382" y="800100"/>
                  </a:lnTo>
                  <a:lnTo>
                    <a:pt x="904523" y="800100"/>
                  </a:lnTo>
                  <a:lnTo>
                    <a:pt x="900115" y="787400"/>
                  </a:lnTo>
                  <a:close/>
                </a:path>
                <a:path w="2634615" h="2235200">
                  <a:moveTo>
                    <a:pt x="922775" y="787400"/>
                  </a:moveTo>
                  <a:lnTo>
                    <a:pt x="908093" y="787400"/>
                  </a:lnTo>
                  <a:lnTo>
                    <a:pt x="918710" y="800100"/>
                  </a:lnTo>
                  <a:lnTo>
                    <a:pt x="922775" y="787400"/>
                  </a:lnTo>
                  <a:close/>
                </a:path>
                <a:path w="2634615" h="2235200">
                  <a:moveTo>
                    <a:pt x="955113" y="787400"/>
                  </a:moveTo>
                  <a:lnTo>
                    <a:pt x="922775" y="787400"/>
                  </a:lnTo>
                  <a:lnTo>
                    <a:pt x="926928" y="800100"/>
                  </a:lnTo>
                  <a:lnTo>
                    <a:pt x="960609" y="800100"/>
                  </a:lnTo>
                  <a:lnTo>
                    <a:pt x="955113" y="787400"/>
                  </a:lnTo>
                  <a:close/>
                </a:path>
                <a:path w="2634615" h="2235200">
                  <a:moveTo>
                    <a:pt x="969400" y="787400"/>
                  </a:moveTo>
                  <a:lnTo>
                    <a:pt x="958291" y="787400"/>
                  </a:lnTo>
                  <a:lnTo>
                    <a:pt x="963859" y="800100"/>
                  </a:lnTo>
                  <a:lnTo>
                    <a:pt x="974301" y="800100"/>
                  </a:lnTo>
                  <a:lnTo>
                    <a:pt x="969400" y="787400"/>
                  </a:lnTo>
                  <a:close/>
                </a:path>
                <a:path w="2634615" h="2235200">
                  <a:moveTo>
                    <a:pt x="938503" y="774700"/>
                  </a:moveTo>
                  <a:lnTo>
                    <a:pt x="882429" y="774700"/>
                  </a:lnTo>
                  <a:lnTo>
                    <a:pt x="890075" y="787400"/>
                  </a:lnTo>
                  <a:lnTo>
                    <a:pt x="936386" y="787400"/>
                  </a:lnTo>
                  <a:lnTo>
                    <a:pt x="938503" y="774700"/>
                  </a:lnTo>
                  <a:close/>
                </a:path>
                <a:path w="2634615" h="2235200">
                  <a:moveTo>
                    <a:pt x="954761" y="774700"/>
                  </a:moveTo>
                  <a:lnTo>
                    <a:pt x="938503" y="774700"/>
                  </a:lnTo>
                  <a:lnTo>
                    <a:pt x="940069" y="787400"/>
                  </a:lnTo>
                  <a:lnTo>
                    <a:pt x="957407" y="787400"/>
                  </a:lnTo>
                  <a:lnTo>
                    <a:pt x="954761" y="774700"/>
                  </a:lnTo>
                  <a:close/>
                </a:path>
                <a:path w="2634615" h="2235200">
                  <a:moveTo>
                    <a:pt x="963181" y="774700"/>
                  </a:moveTo>
                  <a:lnTo>
                    <a:pt x="963658" y="787400"/>
                  </a:lnTo>
                  <a:lnTo>
                    <a:pt x="967121" y="787400"/>
                  </a:lnTo>
                  <a:lnTo>
                    <a:pt x="963181" y="774700"/>
                  </a:lnTo>
                  <a:close/>
                </a:path>
                <a:path w="2634615" h="2235200">
                  <a:moveTo>
                    <a:pt x="936658" y="762000"/>
                  </a:moveTo>
                  <a:lnTo>
                    <a:pt x="879053" y="762000"/>
                  </a:lnTo>
                  <a:lnTo>
                    <a:pt x="892157" y="774700"/>
                  </a:lnTo>
                  <a:lnTo>
                    <a:pt x="951249" y="774700"/>
                  </a:lnTo>
                  <a:lnTo>
                    <a:pt x="936658" y="762000"/>
                  </a:lnTo>
                  <a:close/>
                </a:path>
                <a:path w="2634615" h="2235200">
                  <a:moveTo>
                    <a:pt x="872252" y="749300"/>
                  </a:moveTo>
                  <a:lnTo>
                    <a:pt x="862943" y="749300"/>
                  </a:lnTo>
                  <a:lnTo>
                    <a:pt x="858729" y="762000"/>
                  </a:lnTo>
                  <a:lnTo>
                    <a:pt x="878950" y="762000"/>
                  </a:lnTo>
                  <a:lnTo>
                    <a:pt x="872252" y="749300"/>
                  </a:lnTo>
                  <a:close/>
                </a:path>
                <a:path w="2634615" h="2235200">
                  <a:moveTo>
                    <a:pt x="923772" y="749300"/>
                  </a:moveTo>
                  <a:lnTo>
                    <a:pt x="883897" y="749300"/>
                  </a:lnTo>
                  <a:lnTo>
                    <a:pt x="883834" y="762000"/>
                  </a:lnTo>
                  <a:lnTo>
                    <a:pt x="935520" y="762000"/>
                  </a:lnTo>
                  <a:lnTo>
                    <a:pt x="923772" y="749300"/>
                  </a:lnTo>
                  <a:close/>
                </a:path>
                <a:path w="2634615" h="2235200">
                  <a:moveTo>
                    <a:pt x="853852" y="736600"/>
                  </a:moveTo>
                  <a:lnTo>
                    <a:pt x="841793" y="736600"/>
                  </a:lnTo>
                  <a:lnTo>
                    <a:pt x="845189" y="749300"/>
                  </a:lnTo>
                  <a:lnTo>
                    <a:pt x="855839" y="749300"/>
                  </a:lnTo>
                  <a:lnTo>
                    <a:pt x="853852" y="736600"/>
                  </a:lnTo>
                  <a:close/>
                </a:path>
                <a:path w="2634615" h="2235200">
                  <a:moveTo>
                    <a:pt x="905003" y="736600"/>
                  </a:moveTo>
                  <a:lnTo>
                    <a:pt x="854514" y="736600"/>
                  </a:lnTo>
                  <a:lnTo>
                    <a:pt x="859152" y="749300"/>
                  </a:lnTo>
                  <a:lnTo>
                    <a:pt x="909746" y="749300"/>
                  </a:lnTo>
                  <a:lnTo>
                    <a:pt x="905003" y="736600"/>
                  </a:lnTo>
                  <a:close/>
                </a:path>
                <a:path w="2634615" h="2235200">
                  <a:moveTo>
                    <a:pt x="880428" y="711200"/>
                  </a:moveTo>
                  <a:lnTo>
                    <a:pt x="870061" y="711200"/>
                  </a:lnTo>
                  <a:lnTo>
                    <a:pt x="864118" y="723900"/>
                  </a:lnTo>
                  <a:lnTo>
                    <a:pt x="843059" y="723900"/>
                  </a:lnTo>
                  <a:lnTo>
                    <a:pt x="838391" y="736600"/>
                  </a:lnTo>
                  <a:lnTo>
                    <a:pt x="900149" y="736600"/>
                  </a:lnTo>
                  <a:lnTo>
                    <a:pt x="895476" y="723900"/>
                  </a:lnTo>
                  <a:lnTo>
                    <a:pt x="880428" y="711200"/>
                  </a:lnTo>
                  <a:close/>
                </a:path>
                <a:path w="2634615" h="2235200">
                  <a:moveTo>
                    <a:pt x="850416" y="711200"/>
                  </a:moveTo>
                  <a:lnTo>
                    <a:pt x="813990" y="711200"/>
                  </a:lnTo>
                  <a:lnTo>
                    <a:pt x="809060" y="723900"/>
                  </a:lnTo>
                  <a:lnTo>
                    <a:pt x="851027" y="723900"/>
                  </a:lnTo>
                  <a:lnTo>
                    <a:pt x="850416" y="711200"/>
                  </a:lnTo>
                  <a:close/>
                </a:path>
                <a:path w="2634615" h="2235200">
                  <a:moveTo>
                    <a:pt x="864384" y="711200"/>
                  </a:moveTo>
                  <a:lnTo>
                    <a:pt x="856556" y="711200"/>
                  </a:lnTo>
                  <a:lnTo>
                    <a:pt x="860262" y="723900"/>
                  </a:lnTo>
                  <a:lnTo>
                    <a:pt x="864384" y="711200"/>
                  </a:lnTo>
                  <a:close/>
                </a:path>
                <a:path w="2634615" h="2235200">
                  <a:moveTo>
                    <a:pt x="800600" y="709301"/>
                  </a:moveTo>
                  <a:lnTo>
                    <a:pt x="799087" y="711200"/>
                  </a:lnTo>
                  <a:lnTo>
                    <a:pt x="801081" y="711200"/>
                  </a:lnTo>
                  <a:lnTo>
                    <a:pt x="800600" y="709301"/>
                  </a:lnTo>
                  <a:close/>
                </a:path>
                <a:path w="2634615" h="2235200">
                  <a:moveTo>
                    <a:pt x="848857" y="685800"/>
                  </a:moveTo>
                  <a:lnTo>
                    <a:pt x="791860" y="685800"/>
                  </a:lnTo>
                  <a:lnTo>
                    <a:pt x="809206" y="698500"/>
                  </a:lnTo>
                  <a:lnTo>
                    <a:pt x="802385" y="707060"/>
                  </a:lnTo>
                  <a:lnTo>
                    <a:pt x="801081" y="711200"/>
                  </a:lnTo>
                  <a:lnTo>
                    <a:pt x="866482" y="711200"/>
                  </a:lnTo>
                  <a:lnTo>
                    <a:pt x="864116" y="698500"/>
                  </a:lnTo>
                  <a:lnTo>
                    <a:pt x="852730" y="698500"/>
                  </a:lnTo>
                  <a:lnTo>
                    <a:pt x="848857" y="685800"/>
                  </a:lnTo>
                  <a:close/>
                </a:path>
                <a:path w="2634615" h="2235200">
                  <a:moveTo>
                    <a:pt x="805082" y="698500"/>
                  </a:moveTo>
                  <a:lnTo>
                    <a:pt x="797864" y="698500"/>
                  </a:lnTo>
                  <a:lnTo>
                    <a:pt x="800600" y="709301"/>
                  </a:lnTo>
                  <a:lnTo>
                    <a:pt x="802385" y="707060"/>
                  </a:lnTo>
                  <a:lnTo>
                    <a:pt x="805082" y="698500"/>
                  </a:lnTo>
                  <a:close/>
                </a:path>
                <a:path w="2634615" h="2235200">
                  <a:moveTo>
                    <a:pt x="785519" y="685800"/>
                  </a:moveTo>
                  <a:lnTo>
                    <a:pt x="770831" y="685800"/>
                  </a:lnTo>
                  <a:lnTo>
                    <a:pt x="781427" y="698500"/>
                  </a:lnTo>
                  <a:lnTo>
                    <a:pt x="785519" y="685800"/>
                  </a:lnTo>
                  <a:close/>
                </a:path>
                <a:path w="2634615" h="2235200">
                  <a:moveTo>
                    <a:pt x="768131" y="676706"/>
                  </a:moveTo>
                  <a:lnTo>
                    <a:pt x="770248" y="685800"/>
                  </a:lnTo>
                  <a:lnTo>
                    <a:pt x="771980" y="685800"/>
                  </a:lnTo>
                  <a:lnTo>
                    <a:pt x="771679" y="679573"/>
                  </a:lnTo>
                  <a:lnTo>
                    <a:pt x="768131" y="676706"/>
                  </a:lnTo>
                  <a:close/>
                </a:path>
                <a:path w="2634615" h="2235200">
                  <a:moveTo>
                    <a:pt x="782610" y="647700"/>
                  </a:moveTo>
                  <a:lnTo>
                    <a:pt x="754297" y="647700"/>
                  </a:lnTo>
                  <a:lnTo>
                    <a:pt x="752534" y="652328"/>
                  </a:lnTo>
                  <a:lnTo>
                    <a:pt x="761281" y="660400"/>
                  </a:lnTo>
                  <a:lnTo>
                    <a:pt x="761420" y="673100"/>
                  </a:lnTo>
                  <a:lnTo>
                    <a:pt x="771367" y="673100"/>
                  </a:lnTo>
                  <a:lnTo>
                    <a:pt x="771679" y="679573"/>
                  </a:lnTo>
                  <a:lnTo>
                    <a:pt x="779385" y="685800"/>
                  </a:lnTo>
                  <a:lnTo>
                    <a:pt x="833614" y="685800"/>
                  </a:lnTo>
                  <a:lnTo>
                    <a:pt x="823481" y="660400"/>
                  </a:lnTo>
                  <a:lnTo>
                    <a:pt x="782390" y="660400"/>
                  </a:lnTo>
                  <a:lnTo>
                    <a:pt x="782610" y="647700"/>
                  </a:lnTo>
                  <a:close/>
                </a:path>
                <a:path w="2634615" h="2235200">
                  <a:moveTo>
                    <a:pt x="767291" y="673100"/>
                  </a:moveTo>
                  <a:lnTo>
                    <a:pt x="763668" y="673100"/>
                  </a:lnTo>
                  <a:lnTo>
                    <a:pt x="768131" y="676706"/>
                  </a:lnTo>
                  <a:lnTo>
                    <a:pt x="767291" y="673100"/>
                  </a:lnTo>
                  <a:close/>
                </a:path>
                <a:path w="2634615" h="2235200">
                  <a:moveTo>
                    <a:pt x="836944" y="660400"/>
                  </a:moveTo>
                  <a:lnTo>
                    <a:pt x="830651" y="673100"/>
                  </a:lnTo>
                  <a:lnTo>
                    <a:pt x="833656" y="673100"/>
                  </a:lnTo>
                  <a:lnTo>
                    <a:pt x="836944" y="660400"/>
                  </a:lnTo>
                  <a:close/>
                </a:path>
                <a:path w="2634615" h="2235200">
                  <a:moveTo>
                    <a:pt x="734641" y="635000"/>
                  </a:moveTo>
                  <a:lnTo>
                    <a:pt x="729646" y="635000"/>
                  </a:lnTo>
                  <a:lnTo>
                    <a:pt x="730864" y="647700"/>
                  </a:lnTo>
                  <a:lnTo>
                    <a:pt x="729094" y="660400"/>
                  </a:lnTo>
                  <a:lnTo>
                    <a:pt x="736732" y="660400"/>
                  </a:lnTo>
                  <a:lnTo>
                    <a:pt x="741104" y="647700"/>
                  </a:lnTo>
                  <a:lnTo>
                    <a:pt x="737408" y="647700"/>
                  </a:lnTo>
                  <a:lnTo>
                    <a:pt x="734641" y="635000"/>
                  </a:lnTo>
                  <a:close/>
                </a:path>
                <a:path w="2634615" h="2235200">
                  <a:moveTo>
                    <a:pt x="751963" y="651802"/>
                  </a:moveTo>
                  <a:lnTo>
                    <a:pt x="747072" y="660400"/>
                  </a:lnTo>
                  <a:lnTo>
                    <a:pt x="749460" y="660400"/>
                  </a:lnTo>
                  <a:lnTo>
                    <a:pt x="752534" y="652328"/>
                  </a:lnTo>
                  <a:lnTo>
                    <a:pt x="751963" y="651802"/>
                  </a:lnTo>
                  <a:close/>
                </a:path>
                <a:path w="2634615" h="2235200">
                  <a:moveTo>
                    <a:pt x="803484" y="647700"/>
                  </a:moveTo>
                  <a:lnTo>
                    <a:pt x="782610" y="647700"/>
                  </a:lnTo>
                  <a:lnTo>
                    <a:pt x="782390" y="660400"/>
                  </a:lnTo>
                  <a:lnTo>
                    <a:pt x="806449" y="660400"/>
                  </a:lnTo>
                  <a:lnTo>
                    <a:pt x="803484" y="647700"/>
                  </a:lnTo>
                  <a:close/>
                </a:path>
                <a:path w="2634615" h="2235200">
                  <a:moveTo>
                    <a:pt x="754297" y="647700"/>
                  </a:moveTo>
                  <a:lnTo>
                    <a:pt x="747517" y="647700"/>
                  </a:lnTo>
                  <a:lnTo>
                    <a:pt x="751963" y="651802"/>
                  </a:lnTo>
                  <a:lnTo>
                    <a:pt x="754297" y="647700"/>
                  </a:lnTo>
                  <a:close/>
                </a:path>
                <a:path w="2634615" h="2235200">
                  <a:moveTo>
                    <a:pt x="727773" y="635000"/>
                  </a:moveTo>
                  <a:lnTo>
                    <a:pt x="720508" y="647700"/>
                  </a:lnTo>
                  <a:lnTo>
                    <a:pt x="727403" y="647700"/>
                  </a:lnTo>
                  <a:lnTo>
                    <a:pt x="727773" y="635000"/>
                  </a:lnTo>
                  <a:close/>
                </a:path>
                <a:path w="2634615" h="2235200">
                  <a:moveTo>
                    <a:pt x="794180" y="635000"/>
                  </a:moveTo>
                  <a:lnTo>
                    <a:pt x="734641" y="635000"/>
                  </a:lnTo>
                  <a:lnTo>
                    <a:pt x="738605" y="647700"/>
                  </a:lnTo>
                  <a:lnTo>
                    <a:pt x="790034" y="647700"/>
                  </a:lnTo>
                  <a:lnTo>
                    <a:pt x="794180" y="635000"/>
                  </a:lnTo>
                  <a:close/>
                </a:path>
                <a:path w="2634615" h="2235200">
                  <a:moveTo>
                    <a:pt x="700027" y="609600"/>
                  </a:moveTo>
                  <a:lnTo>
                    <a:pt x="691985" y="609600"/>
                  </a:lnTo>
                  <a:lnTo>
                    <a:pt x="691887" y="609868"/>
                  </a:lnTo>
                  <a:lnTo>
                    <a:pt x="693794" y="622300"/>
                  </a:lnTo>
                  <a:lnTo>
                    <a:pt x="698441" y="622300"/>
                  </a:lnTo>
                  <a:lnTo>
                    <a:pt x="702299" y="635000"/>
                  </a:lnTo>
                  <a:lnTo>
                    <a:pt x="719848" y="635000"/>
                  </a:lnTo>
                  <a:lnTo>
                    <a:pt x="700027" y="609600"/>
                  </a:lnTo>
                  <a:close/>
                </a:path>
                <a:path w="2634615" h="2235200">
                  <a:moveTo>
                    <a:pt x="745640" y="609600"/>
                  </a:moveTo>
                  <a:lnTo>
                    <a:pt x="702750" y="609600"/>
                  </a:lnTo>
                  <a:lnTo>
                    <a:pt x="717056" y="622300"/>
                  </a:lnTo>
                  <a:lnTo>
                    <a:pt x="731982" y="635000"/>
                  </a:lnTo>
                  <a:lnTo>
                    <a:pt x="777480" y="635000"/>
                  </a:lnTo>
                  <a:lnTo>
                    <a:pt x="772214" y="622300"/>
                  </a:lnTo>
                  <a:lnTo>
                    <a:pt x="754831" y="622300"/>
                  </a:lnTo>
                  <a:lnTo>
                    <a:pt x="745640" y="609600"/>
                  </a:lnTo>
                  <a:close/>
                </a:path>
                <a:path w="2634615" h="2235200">
                  <a:moveTo>
                    <a:pt x="691846" y="609600"/>
                  </a:moveTo>
                  <a:lnTo>
                    <a:pt x="684844" y="609600"/>
                  </a:lnTo>
                  <a:lnTo>
                    <a:pt x="687367" y="622300"/>
                  </a:lnTo>
                  <a:lnTo>
                    <a:pt x="691887" y="609868"/>
                  </a:lnTo>
                  <a:lnTo>
                    <a:pt x="691846" y="609600"/>
                  </a:lnTo>
                  <a:close/>
                </a:path>
                <a:path w="2634615" h="2235200">
                  <a:moveTo>
                    <a:pt x="694096" y="596900"/>
                  </a:moveTo>
                  <a:lnTo>
                    <a:pt x="672842" y="596900"/>
                  </a:lnTo>
                  <a:lnTo>
                    <a:pt x="672781" y="609600"/>
                  </a:lnTo>
                  <a:lnTo>
                    <a:pt x="690835" y="609600"/>
                  </a:lnTo>
                  <a:lnTo>
                    <a:pt x="692073" y="608320"/>
                  </a:lnTo>
                  <a:lnTo>
                    <a:pt x="694096" y="596900"/>
                  </a:lnTo>
                  <a:close/>
                </a:path>
                <a:path w="2634615" h="2235200">
                  <a:moveTo>
                    <a:pt x="736130" y="584200"/>
                  </a:moveTo>
                  <a:lnTo>
                    <a:pt x="712927" y="584200"/>
                  </a:lnTo>
                  <a:lnTo>
                    <a:pt x="710275" y="596900"/>
                  </a:lnTo>
                  <a:lnTo>
                    <a:pt x="703122" y="596900"/>
                  </a:lnTo>
                  <a:lnTo>
                    <a:pt x="692073" y="608320"/>
                  </a:lnTo>
                  <a:lnTo>
                    <a:pt x="691846" y="609600"/>
                  </a:lnTo>
                  <a:lnTo>
                    <a:pt x="741481" y="609600"/>
                  </a:lnTo>
                  <a:lnTo>
                    <a:pt x="740277" y="596900"/>
                  </a:lnTo>
                  <a:lnTo>
                    <a:pt x="736130" y="584200"/>
                  </a:lnTo>
                  <a:close/>
                </a:path>
                <a:path w="2634615" h="2235200">
                  <a:moveTo>
                    <a:pt x="745192" y="603287"/>
                  </a:moveTo>
                  <a:lnTo>
                    <a:pt x="741481" y="609600"/>
                  </a:lnTo>
                  <a:lnTo>
                    <a:pt x="746768" y="609600"/>
                  </a:lnTo>
                  <a:lnTo>
                    <a:pt x="745192" y="603287"/>
                  </a:lnTo>
                  <a:close/>
                </a:path>
                <a:path w="2634615" h="2235200">
                  <a:moveTo>
                    <a:pt x="749372" y="598673"/>
                  </a:moveTo>
                  <a:lnTo>
                    <a:pt x="746768" y="609600"/>
                  </a:lnTo>
                  <a:lnTo>
                    <a:pt x="751993" y="609600"/>
                  </a:lnTo>
                  <a:lnTo>
                    <a:pt x="749372" y="598673"/>
                  </a:lnTo>
                  <a:close/>
                </a:path>
                <a:path w="2634615" h="2235200">
                  <a:moveTo>
                    <a:pt x="703122" y="596900"/>
                  </a:moveTo>
                  <a:lnTo>
                    <a:pt x="694096" y="596900"/>
                  </a:lnTo>
                  <a:lnTo>
                    <a:pt x="692073" y="608320"/>
                  </a:lnTo>
                  <a:lnTo>
                    <a:pt x="703122" y="596900"/>
                  </a:lnTo>
                  <a:close/>
                </a:path>
                <a:path w="2634615" h="2235200">
                  <a:moveTo>
                    <a:pt x="748946" y="596900"/>
                  </a:moveTo>
                  <a:lnTo>
                    <a:pt x="743596" y="596900"/>
                  </a:lnTo>
                  <a:lnTo>
                    <a:pt x="745192" y="603287"/>
                  </a:lnTo>
                  <a:lnTo>
                    <a:pt x="748946" y="596900"/>
                  </a:lnTo>
                  <a:close/>
                </a:path>
                <a:path w="2634615" h="2235200">
                  <a:moveTo>
                    <a:pt x="749795" y="596900"/>
                  </a:moveTo>
                  <a:lnTo>
                    <a:pt x="748946" y="596900"/>
                  </a:lnTo>
                  <a:lnTo>
                    <a:pt x="749372" y="598673"/>
                  </a:lnTo>
                  <a:lnTo>
                    <a:pt x="749795" y="596900"/>
                  </a:lnTo>
                  <a:close/>
                </a:path>
                <a:path w="2634615" h="2235200">
                  <a:moveTo>
                    <a:pt x="716139" y="571500"/>
                  </a:moveTo>
                  <a:lnTo>
                    <a:pt x="655439" y="571500"/>
                  </a:lnTo>
                  <a:lnTo>
                    <a:pt x="667539" y="584200"/>
                  </a:lnTo>
                  <a:lnTo>
                    <a:pt x="676724" y="596900"/>
                  </a:lnTo>
                  <a:lnTo>
                    <a:pt x="698812" y="596900"/>
                  </a:lnTo>
                  <a:lnTo>
                    <a:pt x="706704" y="584200"/>
                  </a:lnTo>
                  <a:lnTo>
                    <a:pt x="712927" y="584200"/>
                  </a:lnTo>
                  <a:lnTo>
                    <a:pt x="716139" y="571500"/>
                  </a:lnTo>
                  <a:close/>
                </a:path>
                <a:path w="2634615" h="2235200">
                  <a:moveTo>
                    <a:pt x="712927" y="584200"/>
                  </a:moveTo>
                  <a:lnTo>
                    <a:pt x="706704" y="584200"/>
                  </a:lnTo>
                  <a:lnTo>
                    <a:pt x="698812" y="596900"/>
                  </a:lnTo>
                  <a:lnTo>
                    <a:pt x="710275" y="596900"/>
                  </a:lnTo>
                  <a:lnTo>
                    <a:pt x="712927" y="584200"/>
                  </a:lnTo>
                  <a:close/>
                </a:path>
                <a:path w="2634615" h="2235200">
                  <a:moveTo>
                    <a:pt x="643501" y="571500"/>
                  </a:moveTo>
                  <a:lnTo>
                    <a:pt x="637625" y="571500"/>
                  </a:lnTo>
                  <a:lnTo>
                    <a:pt x="643762" y="584200"/>
                  </a:lnTo>
                  <a:lnTo>
                    <a:pt x="649025" y="578476"/>
                  </a:lnTo>
                  <a:lnTo>
                    <a:pt x="643501" y="571500"/>
                  </a:lnTo>
                  <a:close/>
                </a:path>
                <a:path w="2634615" h="2235200">
                  <a:moveTo>
                    <a:pt x="653028" y="574122"/>
                  </a:moveTo>
                  <a:lnTo>
                    <a:pt x="649025" y="578476"/>
                  </a:lnTo>
                  <a:lnTo>
                    <a:pt x="653557" y="584200"/>
                  </a:lnTo>
                  <a:lnTo>
                    <a:pt x="661913" y="584200"/>
                  </a:lnTo>
                  <a:lnTo>
                    <a:pt x="653028" y="574122"/>
                  </a:lnTo>
                  <a:close/>
                </a:path>
                <a:path w="2634615" h="2235200">
                  <a:moveTo>
                    <a:pt x="655439" y="571500"/>
                  </a:moveTo>
                  <a:lnTo>
                    <a:pt x="650715" y="571500"/>
                  </a:lnTo>
                  <a:lnTo>
                    <a:pt x="653028" y="574122"/>
                  </a:lnTo>
                  <a:lnTo>
                    <a:pt x="655439" y="571500"/>
                  </a:lnTo>
                  <a:close/>
                </a:path>
                <a:path w="2634615" h="2235200">
                  <a:moveTo>
                    <a:pt x="637132" y="570677"/>
                  </a:moveTo>
                  <a:lnTo>
                    <a:pt x="636670" y="571500"/>
                  </a:lnTo>
                  <a:lnTo>
                    <a:pt x="637625" y="571500"/>
                  </a:lnTo>
                  <a:lnTo>
                    <a:pt x="637132" y="570677"/>
                  </a:lnTo>
                  <a:close/>
                </a:path>
                <a:path w="2634615" h="2235200">
                  <a:moveTo>
                    <a:pt x="694203" y="558800"/>
                  </a:moveTo>
                  <a:lnTo>
                    <a:pt x="650712" y="558800"/>
                  </a:lnTo>
                  <a:lnTo>
                    <a:pt x="643379" y="571500"/>
                  </a:lnTo>
                  <a:lnTo>
                    <a:pt x="706861" y="571500"/>
                  </a:lnTo>
                  <a:lnTo>
                    <a:pt x="694203" y="558800"/>
                  </a:lnTo>
                  <a:close/>
                </a:path>
                <a:path w="2634615" h="2235200">
                  <a:moveTo>
                    <a:pt x="688760" y="546100"/>
                  </a:moveTo>
                  <a:lnTo>
                    <a:pt x="617767" y="546100"/>
                  </a:lnTo>
                  <a:lnTo>
                    <a:pt x="630004" y="558800"/>
                  </a:lnTo>
                  <a:lnTo>
                    <a:pt x="637132" y="570677"/>
                  </a:lnTo>
                  <a:lnTo>
                    <a:pt x="643795" y="558800"/>
                  </a:lnTo>
                  <a:lnTo>
                    <a:pt x="695744" y="558800"/>
                  </a:lnTo>
                  <a:lnTo>
                    <a:pt x="688760" y="546100"/>
                  </a:lnTo>
                  <a:close/>
                </a:path>
                <a:path w="2634615" h="2235200">
                  <a:moveTo>
                    <a:pt x="676006" y="533400"/>
                  </a:moveTo>
                  <a:lnTo>
                    <a:pt x="612656" y="533400"/>
                  </a:lnTo>
                  <a:lnTo>
                    <a:pt x="620480" y="546100"/>
                  </a:lnTo>
                  <a:lnTo>
                    <a:pt x="671054" y="546100"/>
                  </a:lnTo>
                  <a:lnTo>
                    <a:pt x="676006" y="533400"/>
                  </a:lnTo>
                  <a:close/>
                </a:path>
                <a:path w="2634615" h="2235200">
                  <a:moveTo>
                    <a:pt x="585956" y="520700"/>
                  </a:moveTo>
                  <a:lnTo>
                    <a:pt x="578124" y="520700"/>
                  </a:lnTo>
                  <a:lnTo>
                    <a:pt x="588540" y="533400"/>
                  </a:lnTo>
                  <a:lnTo>
                    <a:pt x="588310" y="528518"/>
                  </a:lnTo>
                  <a:lnTo>
                    <a:pt x="585956" y="520700"/>
                  </a:lnTo>
                  <a:close/>
                </a:path>
                <a:path w="2634615" h="2235200">
                  <a:moveTo>
                    <a:pt x="641166" y="508000"/>
                  </a:moveTo>
                  <a:lnTo>
                    <a:pt x="581857" y="508000"/>
                  </a:lnTo>
                  <a:lnTo>
                    <a:pt x="587942" y="520700"/>
                  </a:lnTo>
                  <a:lnTo>
                    <a:pt x="588310" y="528518"/>
                  </a:lnTo>
                  <a:lnTo>
                    <a:pt x="589780" y="533400"/>
                  </a:lnTo>
                  <a:lnTo>
                    <a:pt x="655419" y="533400"/>
                  </a:lnTo>
                  <a:lnTo>
                    <a:pt x="656173" y="520700"/>
                  </a:lnTo>
                  <a:lnTo>
                    <a:pt x="644269" y="520700"/>
                  </a:lnTo>
                  <a:lnTo>
                    <a:pt x="641166" y="508000"/>
                  </a:lnTo>
                  <a:close/>
                </a:path>
                <a:path w="2634615" h="2235200">
                  <a:moveTo>
                    <a:pt x="564789" y="495300"/>
                  </a:moveTo>
                  <a:lnTo>
                    <a:pt x="548053" y="495300"/>
                  </a:lnTo>
                  <a:lnTo>
                    <a:pt x="557977" y="508000"/>
                  </a:lnTo>
                  <a:lnTo>
                    <a:pt x="564669" y="508000"/>
                  </a:lnTo>
                  <a:lnTo>
                    <a:pt x="564789" y="495300"/>
                  </a:lnTo>
                  <a:close/>
                </a:path>
                <a:path w="2634615" h="2235200">
                  <a:moveTo>
                    <a:pt x="594794" y="482600"/>
                  </a:moveTo>
                  <a:lnTo>
                    <a:pt x="557774" y="482600"/>
                  </a:lnTo>
                  <a:lnTo>
                    <a:pt x="547989" y="495300"/>
                  </a:lnTo>
                  <a:lnTo>
                    <a:pt x="570257" y="495300"/>
                  </a:lnTo>
                  <a:lnTo>
                    <a:pt x="572931" y="508000"/>
                  </a:lnTo>
                  <a:lnTo>
                    <a:pt x="601283" y="508000"/>
                  </a:lnTo>
                  <a:lnTo>
                    <a:pt x="597156" y="495300"/>
                  </a:lnTo>
                  <a:lnTo>
                    <a:pt x="594794" y="482600"/>
                  </a:lnTo>
                  <a:close/>
                </a:path>
                <a:path w="2634615" h="2235200">
                  <a:moveTo>
                    <a:pt x="623107" y="495300"/>
                  </a:moveTo>
                  <a:lnTo>
                    <a:pt x="607631" y="495300"/>
                  </a:lnTo>
                  <a:lnTo>
                    <a:pt x="605375" y="508000"/>
                  </a:lnTo>
                  <a:lnTo>
                    <a:pt x="630451" y="508000"/>
                  </a:lnTo>
                  <a:lnTo>
                    <a:pt x="623107" y="495300"/>
                  </a:lnTo>
                  <a:close/>
                </a:path>
                <a:path w="2634615" h="2235200">
                  <a:moveTo>
                    <a:pt x="534440" y="482600"/>
                  </a:moveTo>
                  <a:lnTo>
                    <a:pt x="531860" y="482600"/>
                  </a:lnTo>
                  <a:lnTo>
                    <a:pt x="536541" y="495300"/>
                  </a:lnTo>
                  <a:lnTo>
                    <a:pt x="534440" y="482600"/>
                  </a:lnTo>
                  <a:close/>
                </a:path>
                <a:path w="2634615" h="2235200">
                  <a:moveTo>
                    <a:pt x="547394" y="482600"/>
                  </a:moveTo>
                  <a:lnTo>
                    <a:pt x="541225" y="482600"/>
                  </a:lnTo>
                  <a:lnTo>
                    <a:pt x="546660" y="495300"/>
                  </a:lnTo>
                  <a:lnTo>
                    <a:pt x="547394" y="482600"/>
                  </a:lnTo>
                  <a:close/>
                </a:path>
                <a:path w="2634615" h="2235200">
                  <a:moveTo>
                    <a:pt x="608318" y="482600"/>
                  </a:moveTo>
                  <a:lnTo>
                    <a:pt x="603478" y="482600"/>
                  </a:lnTo>
                  <a:lnTo>
                    <a:pt x="609061" y="495300"/>
                  </a:lnTo>
                  <a:lnTo>
                    <a:pt x="616691" y="495300"/>
                  </a:lnTo>
                  <a:lnTo>
                    <a:pt x="608318" y="482600"/>
                  </a:lnTo>
                  <a:close/>
                </a:path>
                <a:path w="2634615" h="2235200">
                  <a:moveTo>
                    <a:pt x="525104" y="469900"/>
                  </a:moveTo>
                  <a:lnTo>
                    <a:pt x="523519" y="469900"/>
                  </a:lnTo>
                  <a:lnTo>
                    <a:pt x="524358" y="482600"/>
                  </a:lnTo>
                  <a:lnTo>
                    <a:pt x="525104" y="469900"/>
                  </a:lnTo>
                  <a:close/>
                </a:path>
                <a:path w="2634615" h="2235200">
                  <a:moveTo>
                    <a:pt x="540935" y="480502"/>
                  </a:moveTo>
                  <a:lnTo>
                    <a:pt x="540785" y="482600"/>
                  </a:lnTo>
                  <a:lnTo>
                    <a:pt x="541848" y="482600"/>
                  </a:lnTo>
                  <a:lnTo>
                    <a:pt x="540935" y="480502"/>
                  </a:lnTo>
                  <a:close/>
                </a:path>
                <a:path w="2634615" h="2235200">
                  <a:moveTo>
                    <a:pt x="587370" y="469900"/>
                  </a:moveTo>
                  <a:lnTo>
                    <a:pt x="548446" y="469900"/>
                  </a:lnTo>
                  <a:lnTo>
                    <a:pt x="551368" y="482600"/>
                  </a:lnTo>
                  <a:lnTo>
                    <a:pt x="587779" y="482600"/>
                  </a:lnTo>
                  <a:lnTo>
                    <a:pt x="587370" y="469900"/>
                  </a:lnTo>
                  <a:close/>
                </a:path>
                <a:path w="2634615" h="2235200">
                  <a:moveTo>
                    <a:pt x="593043" y="469900"/>
                  </a:moveTo>
                  <a:lnTo>
                    <a:pt x="587370" y="469900"/>
                  </a:lnTo>
                  <a:lnTo>
                    <a:pt x="587779" y="482600"/>
                  </a:lnTo>
                  <a:lnTo>
                    <a:pt x="591458" y="482600"/>
                  </a:lnTo>
                  <a:lnTo>
                    <a:pt x="593043" y="469900"/>
                  </a:lnTo>
                  <a:close/>
                </a:path>
                <a:path w="2634615" h="2235200">
                  <a:moveTo>
                    <a:pt x="541694" y="469900"/>
                  </a:moveTo>
                  <a:lnTo>
                    <a:pt x="536325" y="469900"/>
                  </a:lnTo>
                  <a:lnTo>
                    <a:pt x="540935" y="480502"/>
                  </a:lnTo>
                  <a:lnTo>
                    <a:pt x="541694" y="469900"/>
                  </a:lnTo>
                  <a:close/>
                </a:path>
                <a:path w="2634615" h="2235200">
                  <a:moveTo>
                    <a:pt x="507661" y="457200"/>
                  </a:moveTo>
                  <a:lnTo>
                    <a:pt x="502194" y="457200"/>
                  </a:lnTo>
                  <a:lnTo>
                    <a:pt x="505436" y="469900"/>
                  </a:lnTo>
                  <a:lnTo>
                    <a:pt x="508449" y="458327"/>
                  </a:lnTo>
                  <a:lnTo>
                    <a:pt x="507661" y="457200"/>
                  </a:lnTo>
                  <a:close/>
                </a:path>
                <a:path w="2634615" h="2235200">
                  <a:moveTo>
                    <a:pt x="556314" y="444500"/>
                  </a:moveTo>
                  <a:lnTo>
                    <a:pt x="507515" y="444500"/>
                  </a:lnTo>
                  <a:lnTo>
                    <a:pt x="508743" y="457200"/>
                  </a:lnTo>
                  <a:lnTo>
                    <a:pt x="508449" y="458327"/>
                  </a:lnTo>
                  <a:lnTo>
                    <a:pt x="516535" y="469900"/>
                  </a:lnTo>
                  <a:lnTo>
                    <a:pt x="524617" y="469900"/>
                  </a:lnTo>
                  <a:lnTo>
                    <a:pt x="529423" y="457200"/>
                  </a:lnTo>
                  <a:lnTo>
                    <a:pt x="560947" y="457200"/>
                  </a:lnTo>
                  <a:lnTo>
                    <a:pt x="556314" y="444500"/>
                  </a:lnTo>
                  <a:close/>
                </a:path>
                <a:path w="2634615" h="2235200">
                  <a:moveTo>
                    <a:pt x="569256" y="457200"/>
                  </a:moveTo>
                  <a:lnTo>
                    <a:pt x="534084" y="457200"/>
                  </a:lnTo>
                  <a:lnTo>
                    <a:pt x="524617" y="469900"/>
                  </a:lnTo>
                  <a:lnTo>
                    <a:pt x="569821" y="469900"/>
                  </a:lnTo>
                  <a:lnTo>
                    <a:pt x="569256" y="457200"/>
                  </a:lnTo>
                  <a:close/>
                </a:path>
                <a:path w="2634615" h="2235200">
                  <a:moveTo>
                    <a:pt x="584732" y="457200"/>
                  </a:moveTo>
                  <a:lnTo>
                    <a:pt x="573308" y="457200"/>
                  </a:lnTo>
                  <a:lnTo>
                    <a:pt x="569821" y="469900"/>
                  </a:lnTo>
                  <a:lnTo>
                    <a:pt x="593666" y="469900"/>
                  </a:lnTo>
                  <a:lnTo>
                    <a:pt x="584732" y="457200"/>
                  </a:lnTo>
                  <a:close/>
                </a:path>
                <a:path w="2634615" h="2235200">
                  <a:moveTo>
                    <a:pt x="491592" y="431800"/>
                  </a:moveTo>
                  <a:lnTo>
                    <a:pt x="470840" y="431800"/>
                  </a:lnTo>
                  <a:lnTo>
                    <a:pt x="483290" y="444500"/>
                  </a:lnTo>
                  <a:lnTo>
                    <a:pt x="494648" y="457200"/>
                  </a:lnTo>
                  <a:lnTo>
                    <a:pt x="491855" y="444500"/>
                  </a:lnTo>
                  <a:lnTo>
                    <a:pt x="489289" y="444500"/>
                  </a:lnTo>
                  <a:lnTo>
                    <a:pt x="491592" y="431800"/>
                  </a:lnTo>
                  <a:close/>
                </a:path>
                <a:path w="2634615" h="2235200">
                  <a:moveTo>
                    <a:pt x="506323" y="444500"/>
                  </a:moveTo>
                  <a:lnTo>
                    <a:pt x="497647" y="444500"/>
                  </a:lnTo>
                  <a:lnTo>
                    <a:pt x="505048" y="457200"/>
                  </a:lnTo>
                  <a:lnTo>
                    <a:pt x="506323" y="444500"/>
                  </a:lnTo>
                  <a:close/>
                </a:path>
                <a:path w="2634615" h="2235200">
                  <a:moveTo>
                    <a:pt x="567373" y="444500"/>
                  </a:moveTo>
                  <a:lnTo>
                    <a:pt x="562963" y="444500"/>
                  </a:lnTo>
                  <a:lnTo>
                    <a:pt x="568548" y="457200"/>
                  </a:lnTo>
                  <a:lnTo>
                    <a:pt x="573835" y="457200"/>
                  </a:lnTo>
                  <a:lnTo>
                    <a:pt x="567373" y="444500"/>
                  </a:lnTo>
                  <a:close/>
                </a:path>
                <a:path w="2634615" h="2235200">
                  <a:moveTo>
                    <a:pt x="550261" y="431800"/>
                  </a:moveTo>
                  <a:lnTo>
                    <a:pt x="493489" y="431800"/>
                  </a:lnTo>
                  <a:lnTo>
                    <a:pt x="489289" y="444500"/>
                  </a:lnTo>
                  <a:lnTo>
                    <a:pt x="546984" y="444500"/>
                  </a:lnTo>
                  <a:lnTo>
                    <a:pt x="550261" y="431800"/>
                  </a:lnTo>
                  <a:close/>
                </a:path>
                <a:path w="2634615" h="2235200">
                  <a:moveTo>
                    <a:pt x="511500" y="406400"/>
                  </a:moveTo>
                  <a:lnTo>
                    <a:pt x="458061" y="406400"/>
                  </a:lnTo>
                  <a:lnTo>
                    <a:pt x="474045" y="419100"/>
                  </a:lnTo>
                  <a:lnTo>
                    <a:pt x="485617" y="431800"/>
                  </a:lnTo>
                  <a:lnTo>
                    <a:pt x="550261" y="431800"/>
                  </a:lnTo>
                  <a:lnTo>
                    <a:pt x="555130" y="444500"/>
                  </a:lnTo>
                  <a:lnTo>
                    <a:pt x="558188" y="444500"/>
                  </a:lnTo>
                  <a:lnTo>
                    <a:pt x="552008" y="431800"/>
                  </a:lnTo>
                  <a:lnTo>
                    <a:pt x="541347" y="419100"/>
                  </a:lnTo>
                  <a:lnTo>
                    <a:pt x="517041" y="419100"/>
                  </a:lnTo>
                  <a:lnTo>
                    <a:pt x="511500" y="406400"/>
                  </a:lnTo>
                  <a:close/>
                </a:path>
                <a:path w="2634615" h="2235200">
                  <a:moveTo>
                    <a:pt x="461206" y="419100"/>
                  </a:moveTo>
                  <a:lnTo>
                    <a:pt x="457852" y="419100"/>
                  </a:lnTo>
                  <a:lnTo>
                    <a:pt x="462484" y="431800"/>
                  </a:lnTo>
                  <a:lnTo>
                    <a:pt x="463144" y="431800"/>
                  </a:lnTo>
                  <a:lnTo>
                    <a:pt x="461206" y="419100"/>
                  </a:lnTo>
                  <a:close/>
                </a:path>
                <a:path w="2634615" h="2235200">
                  <a:moveTo>
                    <a:pt x="458061" y="406400"/>
                  </a:moveTo>
                  <a:lnTo>
                    <a:pt x="450381" y="406400"/>
                  </a:lnTo>
                  <a:lnTo>
                    <a:pt x="449289" y="419100"/>
                  </a:lnTo>
                  <a:lnTo>
                    <a:pt x="460086" y="419100"/>
                  </a:lnTo>
                  <a:lnTo>
                    <a:pt x="458061" y="406400"/>
                  </a:lnTo>
                  <a:close/>
                </a:path>
                <a:path w="2634615" h="2235200">
                  <a:moveTo>
                    <a:pt x="526524" y="406400"/>
                  </a:moveTo>
                  <a:lnTo>
                    <a:pt x="521897" y="406400"/>
                  </a:lnTo>
                  <a:lnTo>
                    <a:pt x="517041" y="419100"/>
                  </a:lnTo>
                  <a:lnTo>
                    <a:pt x="531190" y="419100"/>
                  </a:lnTo>
                  <a:lnTo>
                    <a:pt x="526524" y="406400"/>
                  </a:lnTo>
                  <a:close/>
                </a:path>
                <a:path w="2634615" h="2235200">
                  <a:moveTo>
                    <a:pt x="450620" y="393700"/>
                  </a:moveTo>
                  <a:lnTo>
                    <a:pt x="445169" y="393700"/>
                  </a:lnTo>
                  <a:lnTo>
                    <a:pt x="443165" y="406400"/>
                  </a:lnTo>
                  <a:lnTo>
                    <a:pt x="450233" y="406400"/>
                  </a:lnTo>
                  <a:lnTo>
                    <a:pt x="450620" y="393700"/>
                  </a:lnTo>
                  <a:close/>
                </a:path>
                <a:path w="2634615" h="2235200">
                  <a:moveTo>
                    <a:pt x="495856" y="381000"/>
                  </a:moveTo>
                  <a:lnTo>
                    <a:pt x="454296" y="381000"/>
                  </a:lnTo>
                  <a:lnTo>
                    <a:pt x="464976" y="393700"/>
                  </a:lnTo>
                  <a:lnTo>
                    <a:pt x="450620" y="393700"/>
                  </a:lnTo>
                  <a:lnTo>
                    <a:pt x="450233" y="406400"/>
                  </a:lnTo>
                  <a:lnTo>
                    <a:pt x="517986" y="406400"/>
                  </a:lnTo>
                  <a:lnTo>
                    <a:pt x="509839" y="393700"/>
                  </a:lnTo>
                  <a:lnTo>
                    <a:pt x="495856" y="381000"/>
                  </a:lnTo>
                  <a:close/>
                </a:path>
                <a:path w="2634615" h="2235200">
                  <a:moveTo>
                    <a:pt x="437099" y="381000"/>
                  </a:moveTo>
                  <a:lnTo>
                    <a:pt x="427989" y="381000"/>
                  </a:lnTo>
                  <a:lnTo>
                    <a:pt x="426892" y="393700"/>
                  </a:lnTo>
                  <a:lnTo>
                    <a:pt x="432600" y="393700"/>
                  </a:lnTo>
                  <a:lnTo>
                    <a:pt x="437099" y="381000"/>
                  </a:lnTo>
                  <a:close/>
                </a:path>
                <a:path w="2634615" h="2235200">
                  <a:moveTo>
                    <a:pt x="448108" y="381000"/>
                  </a:moveTo>
                  <a:lnTo>
                    <a:pt x="437099" y="381000"/>
                  </a:lnTo>
                  <a:lnTo>
                    <a:pt x="442218" y="393700"/>
                  </a:lnTo>
                  <a:lnTo>
                    <a:pt x="449423" y="393700"/>
                  </a:lnTo>
                  <a:lnTo>
                    <a:pt x="448108" y="381000"/>
                  </a:lnTo>
                  <a:close/>
                </a:path>
                <a:path w="2634615" h="2235200">
                  <a:moveTo>
                    <a:pt x="476400" y="368300"/>
                  </a:moveTo>
                  <a:lnTo>
                    <a:pt x="404769" y="368300"/>
                  </a:lnTo>
                  <a:lnTo>
                    <a:pt x="412171" y="381000"/>
                  </a:lnTo>
                  <a:lnTo>
                    <a:pt x="481397" y="381000"/>
                  </a:lnTo>
                  <a:lnTo>
                    <a:pt x="476400" y="368300"/>
                  </a:lnTo>
                  <a:close/>
                </a:path>
                <a:path w="2634615" h="2235200">
                  <a:moveTo>
                    <a:pt x="395676" y="330200"/>
                  </a:moveTo>
                  <a:lnTo>
                    <a:pt x="394339" y="330200"/>
                  </a:lnTo>
                  <a:lnTo>
                    <a:pt x="387931" y="342900"/>
                  </a:lnTo>
                  <a:lnTo>
                    <a:pt x="384861" y="355600"/>
                  </a:lnTo>
                  <a:lnTo>
                    <a:pt x="385722" y="368300"/>
                  </a:lnTo>
                  <a:lnTo>
                    <a:pt x="391889" y="368300"/>
                  </a:lnTo>
                  <a:lnTo>
                    <a:pt x="393101" y="355600"/>
                  </a:lnTo>
                  <a:lnTo>
                    <a:pt x="453024" y="355600"/>
                  </a:lnTo>
                  <a:lnTo>
                    <a:pt x="447825" y="342900"/>
                  </a:lnTo>
                  <a:lnTo>
                    <a:pt x="395575" y="342900"/>
                  </a:lnTo>
                  <a:lnTo>
                    <a:pt x="395676" y="330200"/>
                  </a:lnTo>
                  <a:close/>
                </a:path>
                <a:path w="2634615" h="2235200">
                  <a:moveTo>
                    <a:pt x="408981" y="355600"/>
                  </a:moveTo>
                  <a:lnTo>
                    <a:pt x="393101" y="355600"/>
                  </a:lnTo>
                  <a:lnTo>
                    <a:pt x="397903" y="368300"/>
                  </a:lnTo>
                  <a:lnTo>
                    <a:pt x="405512" y="368300"/>
                  </a:lnTo>
                  <a:lnTo>
                    <a:pt x="408981" y="355600"/>
                  </a:lnTo>
                  <a:close/>
                </a:path>
                <a:path w="2634615" h="2235200">
                  <a:moveTo>
                    <a:pt x="464997" y="355600"/>
                  </a:moveTo>
                  <a:lnTo>
                    <a:pt x="408981" y="355600"/>
                  </a:lnTo>
                  <a:lnTo>
                    <a:pt x="408229" y="368300"/>
                  </a:lnTo>
                  <a:lnTo>
                    <a:pt x="466580" y="368300"/>
                  </a:lnTo>
                  <a:lnTo>
                    <a:pt x="464997" y="355600"/>
                  </a:lnTo>
                  <a:close/>
                </a:path>
                <a:path w="2634615" h="2235200">
                  <a:moveTo>
                    <a:pt x="392873" y="292100"/>
                  </a:moveTo>
                  <a:lnTo>
                    <a:pt x="332578" y="292100"/>
                  </a:lnTo>
                  <a:lnTo>
                    <a:pt x="343810" y="304800"/>
                  </a:lnTo>
                  <a:lnTo>
                    <a:pt x="348639" y="304800"/>
                  </a:lnTo>
                  <a:lnTo>
                    <a:pt x="349430" y="317500"/>
                  </a:lnTo>
                  <a:lnTo>
                    <a:pt x="360763" y="317500"/>
                  </a:lnTo>
                  <a:lnTo>
                    <a:pt x="368843" y="330200"/>
                  </a:lnTo>
                  <a:lnTo>
                    <a:pt x="375837" y="342900"/>
                  </a:lnTo>
                  <a:lnTo>
                    <a:pt x="387931" y="342900"/>
                  </a:lnTo>
                  <a:lnTo>
                    <a:pt x="394339" y="330200"/>
                  </a:lnTo>
                  <a:lnTo>
                    <a:pt x="405812" y="330200"/>
                  </a:lnTo>
                  <a:lnTo>
                    <a:pt x="410154" y="317500"/>
                  </a:lnTo>
                  <a:lnTo>
                    <a:pt x="392873" y="292100"/>
                  </a:lnTo>
                  <a:close/>
                </a:path>
                <a:path w="2634615" h="2235200">
                  <a:moveTo>
                    <a:pt x="405822" y="330200"/>
                  </a:moveTo>
                  <a:lnTo>
                    <a:pt x="395676" y="330200"/>
                  </a:lnTo>
                  <a:lnTo>
                    <a:pt x="395575" y="342900"/>
                  </a:lnTo>
                  <a:lnTo>
                    <a:pt x="405433" y="342900"/>
                  </a:lnTo>
                  <a:lnTo>
                    <a:pt x="405822" y="330200"/>
                  </a:lnTo>
                  <a:close/>
                </a:path>
                <a:path w="2634615" h="2235200">
                  <a:moveTo>
                    <a:pt x="424667" y="317500"/>
                  </a:moveTo>
                  <a:lnTo>
                    <a:pt x="410438" y="317500"/>
                  </a:lnTo>
                  <a:lnTo>
                    <a:pt x="411239" y="330200"/>
                  </a:lnTo>
                  <a:lnTo>
                    <a:pt x="405433" y="342900"/>
                  </a:lnTo>
                  <a:lnTo>
                    <a:pt x="428822" y="342900"/>
                  </a:lnTo>
                  <a:lnTo>
                    <a:pt x="419878" y="330200"/>
                  </a:lnTo>
                  <a:lnTo>
                    <a:pt x="424667" y="317500"/>
                  </a:lnTo>
                  <a:close/>
                </a:path>
                <a:path w="2634615" h="2235200">
                  <a:moveTo>
                    <a:pt x="435862" y="330200"/>
                  </a:moveTo>
                  <a:lnTo>
                    <a:pt x="433460" y="342900"/>
                  </a:lnTo>
                  <a:lnTo>
                    <a:pt x="438097" y="342900"/>
                  </a:lnTo>
                  <a:lnTo>
                    <a:pt x="435862" y="330200"/>
                  </a:lnTo>
                  <a:close/>
                </a:path>
                <a:path w="2634615" h="2235200">
                  <a:moveTo>
                    <a:pt x="353876" y="317500"/>
                  </a:moveTo>
                  <a:lnTo>
                    <a:pt x="347074" y="317500"/>
                  </a:lnTo>
                  <a:lnTo>
                    <a:pt x="350456" y="330200"/>
                  </a:lnTo>
                  <a:lnTo>
                    <a:pt x="353876" y="317500"/>
                  </a:lnTo>
                  <a:close/>
                </a:path>
                <a:path w="2634615" h="2235200">
                  <a:moveTo>
                    <a:pt x="343167" y="304800"/>
                  </a:moveTo>
                  <a:lnTo>
                    <a:pt x="328624" y="304800"/>
                  </a:lnTo>
                  <a:lnTo>
                    <a:pt x="338485" y="317500"/>
                  </a:lnTo>
                  <a:lnTo>
                    <a:pt x="340826" y="317500"/>
                  </a:lnTo>
                  <a:lnTo>
                    <a:pt x="343167" y="304800"/>
                  </a:lnTo>
                  <a:close/>
                </a:path>
                <a:path w="2634615" h="2235200">
                  <a:moveTo>
                    <a:pt x="317556" y="292100"/>
                  </a:moveTo>
                  <a:lnTo>
                    <a:pt x="308258" y="292100"/>
                  </a:lnTo>
                  <a:lnTo>
                    <a:pt x="314150" y="304800"/>
                  </a:lnTo>
                  <a:lnTo>
                    <a:pt x="321368" y="304800"/>
                  </a:lnTo>
                  <a:lnTo>
                    <a:pt x="317556" y="292100"/>
                  </a:lnTo>
                  <a:close/>
                </a:path>
                <a:path w="2634615" h="2235200">
                  <a:moveTo>
                    <a:pt x="299360" y="281958"/>
                  </a:moveTo>
                  <a:lnTo>
                    <a:pt x="298828" y="292100"/>
                  </a:lnTo>
                  <a:lnTo>
                    <a:pt x="303518" y="292100"/>
                  </a:lnTo>
                  <a:lnTo>
                    <a:pt x="299360" y="281958"/>
                  </a:lnTo>
                  <a:close/>
                </a:path>
                <a:path w="2634615" h="2235200">
                  <a:moveTo>
                    <a:pt x="373123" y="279400"/>
                  </a:moveTo>
                  <a:lnTo>
                    <a:pt x="306473" y="279400"/>
                  </a:lnTo>
                  <a:lnTo>
                    <a:pt x="314237" y="292100"/>
                  </a:lnTo>
                  <a:lnTo>
                    <a:pt x="380682" y="292100"/>
                  </a:lnTo>
                  <a:lnTo>
                    <a:pt x="373123" y="279400"/>
                  </a:lnTo>
                  <a:close/>
                </a:path>
                <a:path w="2634615" h="2235200">
                  <a:moveTo>
                    <a:pt x="299494" y="279400"/>
                  </a:moveTo>
                  <a:lnTo>
                    <a:pt x="298311" y="279400"/>
                  </a:lnTo>
                  <a:lnTo>
                    <a:pt x="299360" y="281958"/>
                  </a:lnTo>
                  <a:lnTo>
                    <a:pt x="299494" y="279400"/>
                  </a:lnTo>
                  <a:close/>
                </a:path>
                <a:path w="2634615" h="2235200">
                  <a:moveTo>
                    <a:pt x="284490" y="266700"/>
                  </a:moveTo>
                  <a:lnTo>
                    <a:pt x="283086" y="279400"/>
                  </a:lnTo>
                  <a:lnTo>
                    <a:pt x="289239" y="279400"/>
                  </a:lnTo>
                  <a:lnTo>
                    <a:pt x="284490" y="266700"/>
                  </a:lnTo>
                  <a:close/>
                </a:path>
                <a:path w="2634615" h="2235200">
                  <a:moveTo>
                    <a:pt x="294939" y="266700"/>
                  </a:moveTo>
                  <a:lnTo>
                    <a:pt x="290878" y="266700"/>
                  </a:lnTo>
                  <a:lnTo>
                    <a:pt x="295340" y="279400"/>
                  </a:lnTo>
                  <a:lnTo>
                    <a:pt x="299601" y="279400"/>
                  </a:lnTo>
                  <a:lnTo>
                    <a:pt x="294939" y="266700"/>
                  </a:lnTo>
                  <a:close/>
                </a:path>
                <a:path w="2634615" h="2235200">
                  <a:moveTo>
                    <a:pt x="361890" y="266700"/>
                  </a:moveTo>
                  <a:lnTo>
                    <a:pt x="298383" y="266700"/>
                  </a:lnTo>
                  <a:lnTo>
                    <a:pt x="310541" y="279400"/>
                  </a:lnTo>
                  <a:lnTo>
                    <a:pt x="355869" y="279400"/>
                  </a:lnTo>
                  <a:lnTo>
                    <a:pt x="361890" y="266700"/>
                  </a:lnTo>
                  <a:close/>
                </a:path>
                <a:path w="2634615" h="2235200">
                  <a:moveTo>
                    <a:pt x="267914" y="254000"/>
                  </a:moveTo>
                  <a:lnTo>
                    <a:pt x="262554" y="254000"/>
                  </a:lnTo>
                  <a:lnTo>
                    <a:pt x="265265" y="266700"/>
                  </a:lnTo>
                  <a:lnTo>
                    <a:pt x="267914" y="254000"/>
                  </a:lnTo>
                  <a:close/>
                </a:path>
                <a:path w="2634615" h="2235200">
                  <a:moveTo>
                    <a:pt x="281676" y="264680"/>
                  </a:moveTo>
                  <a:lnTo>
                    <a:pt x="280404" y="266700"/>
                  </a:lnTo>
                  <a:lnTo>
                    <a:pt x="281378" y="266700"/>
                  </a:lnTo>
                  <a:lnTo>
                    <a:pt x="281676" y="264680"/>
                  </a:lnTo>
                  <a:close/>
                </a:path>
                <a:path w="2634615" h="2235200">
                  <a:moveTo>
                    <a:pt x="301060" y="254000"/>
                  </a:moveTo>
                  <a:lnTo>
                    <a:pt x="294497" y="254000"/>
                  </a:lnTo>
                  <a:lnTo>
                    <a:pt x="295429" y="266700"/>
                  </a:lnTo>
                  <a:lnTo>
                    <a:pt x="306016" y="266700"/>
                  </a:lnTo>
                  <a:lnTo>
                    <a:pt x="301060" y="254000"/>
                  </a:lnTo>
                  <a:close/>
                </a:path>
                <a:path w="2634615" h="2235200">
                  <a:moveTo>
                    <a:pt x="345054" y="254000"/>
                  </a:moveTo>
                  <a:lnTo>
                    <a:pt x="301060" y="254000"/>
                  </a:lnTo>
                  <a:lnTo>
                    <a:pt x="312185" y="266700"/>
                  </a:lnTo>
                  <a:lnTo>
                    <a:pt x="346539" y="266700"/>
                  </a:lnTo>
                  <a:lnTo>
                    <a:pt x="345054" y="254000"/>
                  </a:lnTo>
                  <a:close/>
                </a:path>
                <a:path w="2634615" h="2235200">
                  <a:moveTo>
                    <a:pt x="288405" y="254000"/>
                  </a:moveTo>
                  <a:lnTo>
                    <a:pt x="283253" y="254000"/>
                  </a:lnTo>
                  <a:lnTo>
                    <a:pt x="281676" y="264680"/>
                  </a:lnTo>
                  <a:lnTo>
                    <a:pt x="288405" y="254000"/>
                  </a:lnTo>
                  <a:close/>
                </a:path>
                <a:path w="2634615" h="2235200">
                  <a:moveTo>
                    <a:pt x="250459" y="228600"/>
                  </a:moveTo>
                  <a:lnTo>
                    <a:pt x="237135" y="228600"/>
                  </a:lnTo>
                  <a:lnTo>
                    <a:pt x="250752" y="241300"/>
                  </a:lnTo>
                  <a:lnTo>
                    <a:pt x="253108" y="254000"/>
                  </a:lnTo>
                  <a:lnTo>
                    <a:pt x="256253" y="241300"/>
                  </a:lnTo>
                  <a:lnTo>
                    <a:pt x="255835" y="241300"/>
                  </a:lnTo>
                  <a:lnTo>
                    <a:pt x="250459" y="228600"/>
                  </a:lnTo>
                  <a:close/>
                </a:path>
                <a:path w="2634615" h="2235200">
                  <a:moveTo>
                    <a:pt x="264627" y="242331"/>
                  </a:moveTo>
                  <a:lnTo>
                    <a:pt x="265216" y="254000"/>
                  </a:lnTo>
                  <a:lnTo>
                    <a:pt x="268050" y="254000"/>
                  </a:lnTo>
                  <a:lnTo>
                    <a:pt x="266108" y="243627"/>
                  </a:lnTo>
                  <a:lnTo>
                    <a:pt x="264627" y="242331"/>
                  </a:lnTo>
                  <a:close/>
                </a:path>
                <a:path w="2634615" h="2235200">
                  <a:moveTo>
                    <a:pt x="318946" y="241300"/>
                  </a:moveTo>
                  <a:lnTo>
                    <a:pt x="265672" y="241300"/>
                  </a:lnTo>
                  <a:lnTo>
                    <a:pt x="266108" y="243627"/>
                  </a:lnTo>
                  <a:lnTo>
                    <a:pt x="277956" y="254000"/>
                  </a:lnTo>
                  <a:lnTo>
                    <a:pt x="323999" y="254000"/>
                  </a:lnTo>
                  <a:lnTo>
                    <a:pt x="318946" y="241300"/>
                  </a:lnTo>
                  <a:close/>
                </a:path>
                <a:path w="2634615" h="2235200">
                  <a:moveTo>
                    <a:pt x="264575" y="241300"/>
                  </a:moveTo>
                  <a:lnTo>
                    <a:pt x="263449" y="241300"/>
                  </a:lnTo>
                  <a:lnTo>
                    <a:pt x="264627" y="242331"/>
                  </a:lnTo>
                  <a:lnTo>
                    <a:pt x="264575" y="241300"/>
                  </a:lnTo>
                  <a:close/>
                </a:path>
                <a:path w="2634615" h="2235200">
                  <a:moveTo>
                    <a:pt x="294884" y="212312"/>
                  </a:moveTo>
                  <a:lnTo>
                    <a:pt x="295180" y="215900"/>
                  </a:lnTo>
                  <a:lnTo>
                    <a:pt x="245119" y="215900"/>
                  </a:lnTo>
                  <a:lnTo>
                    <a:pt x="244294" y="228600"/>
                  </a:lnTo>
                  <a:lnTo>
                    <a:pt x="258942" y="228600"/>
                  </a:lnTo>
                  <a:lnTo>
                    <a:pt x="259698" y="241300"/>
                  </a:lnTo>
                  <a:lnTo>
                    <a:pt x="314974" y="241300"/>
                  </a:lnTo>
                  <a:lnTo>
                    <a:pt x="313138" y="228600"/>
                  </a:lnTo>
                  <a:lnTo>
                    <a:pt x="299811" y="215900"/>
                  </a:lnTo>
                  <a:lnTo>
                    <a:pt x="294884" y="212312"/>
                  </a:lnTo>
                  <a:close/>
                </a:path>
                <a:path w="2634615" h="2235200">
                  <a:moveTo>
                    <a:pt x="226212" y="215900"/>
                  </a:moveTo>
                  <a:lnTo>
                    <a:pt x="225379" y="215900"/>
                  </a:lnTo>
                  <a:lnTo>
                    <a:pt x="229245" y="228600"/>
                  </a:lnTo>
                  <a:lnTo>
                    <a:pt x="226212" y="215900"/>
                  </a:lnTo>
                  <a:close/>
                </a:path>
                <a:path w="2634615" h="2235200">
                  <a:moveTo>
                    <a:pt x="233530" y="203200"/>
                  </a:moveTo>
                  <a:lnTo>
                    <a:pt x="221558" y="203200"/>
                  </a:lnTo>
                  <a:lnTo>
                    <a:pt x="217737" y="215900"/>
                  </a:lnTo>
                  <a:lnTo>
                    <a:pt x="225379" y="215900"/>
                  </a:lnTo>
                  <a:lnTo>
                    <a:pt x="233530" y="203200"/>
                  </a:lnTo>
                  <a:close/>
                </a:path>
                <a:path w="2634615" h="2235200">
                  <a:moveTo>
                    <a:pt x="282369" y="203200"/>
                  </a:moveTo>
                  <a:lnTo>
                    <a:pt x="233530" y="203200"/>
                  </a:lnTo>
                  <a:lnTo>
                    <a:pt x="243507" y="215900"/>
                  </a:lnTo>
                  <a:lnTo>
                    <a:pt x="295180" y="215900"/>
                  </a:lnTo>
                  <a:lnTo>
                    <a:pt x="294884" y="212312"/>
                  </a:lnTo>
                  <a:lnTo>
                    <a:pt x="282369" y="203200"/>
                  </a:lnTo>
                  <a:close/>
                </a:path>
                <a:path w="2634615" h="2235200">
                  <a:moveTo>
                    <a:pt x="209549" y="190500"/>
                  </a:moveTo>
                  <a:lnTo>
                    <a:pt x="200996" y="190500"/>
                  </a:lnTo>
                  <a:lnTo>
                    <a:pt x="203832" y="203200"/>
                  </a:lnTo>
                  <a:lnTo>
                    <a:pt x="209191" y="203200"/>
                  </a:lnTo>
                  <a:lnTo>
                    <a:pt x="209549" y="190500"/>
                  </a:lnTo>
                  <a:close/>
                </a:path>
                <a:path w="2634615" h="2235200">
                  <a:moveTo>
                    <a:pt x="238941" y="190500"/>
                  </a:moveTo>
                  <a:lnTo>
                    <a:pt x="209549" y="190500"/>
                  </a:lnTo>
                  <a:lnTo>
                    <a:pt x="214319" y="203200"/>
                  </a:lnTo>
                  <a:lnTo>
                    <a:pt x="244852" y="203200"/>
                  </a:lnTo>
                  <a:lnTo>
                    <a:pt x="238941" y="190500"/>
                  </a:lnTo>
                  <a:close/>
                </a:path>
                <a:path w="2634615" h="2235200">
                  <a:moveTo>
                    <a:pt x="258756" y="177800"/>
                  </a:moveTo>
                  <a:lnTo>
                    <a:pt x="194675" y="177800"/>
                  </a:lnTo>
                  <a:lnTo>
                    <a:pt x="204115" y="190500"/>
                  </a:lnTo>
                  <a:lnTo>
                    <a:pt x="242726" y="190500"/>
                  </a:lnTo>
                  <a:lnTo>
                    <a:pt x="244852" y="203200"/>
                  </a:lnTo>
                  <a:lnTo>
                    <a:pt x="271865" y="203200"/>
                  </a:lnTo>
                  <a:lnTo>
                    <a:pt x="270069" y="196498"/>
                  </a:lnTo>
                  <a:lnTo>
                    <a:pt x="258756" y="177800"/>
                  </a:lnTo>
                  <a:close/>
                </a:path>
                <a:path w="2634615" h="2235200">
                  <a:moveTo>
                    <a:pt x="268461" y="190500"/>
                  </a:moveTo>
                  <a:lnTo>
                    <a:pt x="270069" y="196498"/>
                  </a:lnTo>
                  <a:lnTo>
                    <a:pt x="274123" y="203200"/>
                  </a:lnTo>
                  <a:lnTo>
                    <a:pt x="268461" y="190500"/>
                  </a:lnTo>
                  <a:close/>
                </a:path>
                <a:path w="2634615" h="2235200">
                  <a:moveTo>
                    <a:pt x="162504" y="165100"/>
                  </a:moveTo>
                  <a:lnTo>
                    <a:pt x="158275" y="165100"/>
                  </a:lnTo>
                  <a:lnTo>
                    <a:pt x="162933" y="177800"/>
                  </a:lnTo>
                  <a:lnTo>
                    <a:pt x="163216" y="177800"/>
                  </a:lnTo>
                  <a:lnTo>
                    <a:pt x="162504" y="165100"/>
                  </a:lnTo>
                  <a:close/>
                </a:path>
                <a:path w="2634615" h="2235200">
                  <a:moveTo>
                    <a:pt x="228081" y="152400"/>
                  </a:moveTo>
                  <a:lnTo>
                    <a:pt x="167104" y="152400"/>
                  </a:lnTo>
                  <a:lnTo>
                    <a:pt x="173878" y="165100"/>
                  </a:lnTo>
                  <a:lnTo>
                    <a:pt x="176305" y="177800"/>
                  </a:lnTo>
                  <a:lnTo>
                    <a:pt x="193454" y="177800"/>
                  </a:lnTo>
                  <a:lnTo>
                    <a:pt x="188701" y="165100"/>
                  </a:lnTo>
                  <a:lnTo>
                    <a:pt x="228278" y="165100"/>
                  </a:lnTo>
                  <a:lnTo>
                    <a:pt x="228081" y="152400"/>
                  </a:lnTo>
                  <a:close/>
                </a:path>
                <a:path w="2634615" h="2235200">
                  <a:moveTo>
                    <a:pt x="237795" y="165100"/>
                  </a:moveTo>
                  <a:lnTo>
                    <a:pt x="193246" y="165100"/>
                  </a:lnTo>
                  <a:lnTo>
                    <a:pt x="198104" y="177800"/>
                  </a:lnTo>
                  <a:lnTo>
                    <a:pt x="236645" y="177800"/>
                  </a:lnTo>
                  <a:lnTo>
                    <a:pt x="237795" y="165100"/>
                  </a:lnTo>
                  <a:close/>
                </a:path>
                <a:path w="2634615" h="2235200">
                  <a:moveTo>
                    <a:pt x="256050" y="165100"/>
                  </a:moveTo>
                  <a:lnTo>
                    <a:pt x="245098" y="165100"/>
                  </a:lnTo>
                  <a:lnTo>
                    <a:pt x="254166" y="177800"/>
                  </a:lnTo>
                  <a:lnTo>
                    <a:pt x="256050" y="165100"/>
                  </a:lnTo>
                  <a:close/>
                </a:path>
                <a:path w="2634615" h="2235200">
                  <a:moveTo>
                    <a:pt x="195324" y="127000"/>
                  </a:moveTo>
                  <a:lnTo>
                    <a:pt x="159237" y="127000"/>
                  </a:lnTo>
                  <a:lnTo>
                    <a:pt x="164864" y="139700"/>
                  </a:lnTo>
                  <a:lnTo>
                    <a:pt x="153506" y="139700"/>
                  </a:lnTo>
                  <a:lnTo>
                    <a:pt x="144295" y="152400"/>
                  </a:lnTo>
                  <a:lnTo>
                    <a:pt x="147472" y="165100"/>
                  </a:lnTo>
                  <a:lnTo>
                    <a:pt x="161477" y="165100"/>
                  </a:lnTo>
                  <a:lnTo>
                    <a:pt x="160420" y="152400"/>
                  </a:lnTo>
                  <a:lnTo>
                    <a:pt x="209439" y="152400"/>
                  </a:lnTo>
                  <a:lnTo>
                    <a:pt x="201298" y="139700"/>
                  </a:lnTo>
                  <a:lnTo>
                    <a:pt x="195324" y="127000"/>
                  </a:lnTo>
                  <a:close/>
                </a:path>
                <a:path w="2634615" h="2235200">
                  <a:moveTo>
                    <a:pt x="133050" y="127000"/>
                  </a:moveTo>
                  <a:lnTo>
                    <a:pt x="125698" y="127000"/>
                  </a:lnTo>
                  <a:lnTo>
                    <a:pt x="132478" y="139700"/>
                  </a:lnTo>
                  <a:lnTo>
                    <a:pt x="138630" y="139700"/>
                  </a:lnTo>
                  <a:lnTo>
                    <a:pt x="133050" y="127000"/>
                  </a:lnTo>
                  <a:close/>
                </a:path>
                <a:path w="2634615" h="2235200">
                  <a:moveTo>
                    <a:pt x="151760" y="127000"/>
                  </a:moveTo>
                  <a:lnTo>
                    <a:pt x="138127" y="127000"/>
                  </a:lnTo>
                  <a:lnTo>
                    <a:pt x="143958" y="139700"/>
                  </a:lnTo>
                  <a:lnTo>
                    <a:pt x="164864" y="139700"/>
                  </a:lnTo>
                  <a:lnTo>
                    <a:pt x="151760" y="127000"/>
                  </a:lnTo>
                  <a:close/>
                </a:path>
                <a:path w="2634615" h="2235200">
                  <a:moveTo>
                    <a:pt x="109615" y="114300"/>
                  </a:moveTo>
                  <a:lnTo>
                    <a:pt x="118620" y="127000"/>
                  </a:lnTo>
                  <a:lnTo>
                    <a:pt x="121500" y="127000"/>
                  </a:lnTo>
                  <a:lnTo>
                    <a:pt x="109615" y="114300"/>
                  </a:lnTo>
                  <a:close/>
                </a:path>
                <a:path w="2634615" h="2235200">
                  <a:moveTo>
                    <a:pt x="79946" y="87791"/>
                  </a:moveTo>
                  <a:lnTo>
                    <a:pt x="79557" y="88900"/>
                  </a:lnTo>
                  <a:lnTo>
                    <a:pt x="85148" y="101600"/>
                  </a:lnTo>
                  <a:lnTo>
                    <a:pt x="110830" y="114300"/>
                  </a:lnTo>
                  <a:lnTo>
                    <a:pt x="117425" y="114300"/>
                  </a:lnTo>
                  <a:lnTo>
                    <a:pt x="128477" y="127000"/>
                  </a:lnTo>
                  <a:lnTo>
                    <a:pt x="173474" y="127000"/>
                  </a:lnTo>
                  <a:lnTo>
                    <a:pt x="172882" y="114300"/>
                  </a:lnTo>
                  <a:lnTo>
                    <a:pt x="169079" y="101600"/>
                  </a:lnTo>
                  <a:lnTo>
                    <a:pt x="159650" y="101600"/>
                  </a:lnTo>
                  <a:lnTo>
                    <a:pt x="155714" y="88900"/>
                  </a:lnTo>
                  <a:lnTo>
                    <a:pt x="80600" y="88900"/>
                  </a:lnTo>
                  <a:lnTo>
                    <a:pt x="79946" y="87791"/>
                  </a:lnTo>
                  <a:close/>
                </a:path>
                <a:path w="2634615" h="2235200">
                  <a:moveTo>
                    <a:pt x="74768" y="88900"/>
                  </a:moveTo>
                  <a:lnTo>
                    <a:pt x="67896" y="88900"/>
                  </a:lnTo>
                  <a:lnTo>
                    <a:pt x="69974" y="101600"/>
                  </a:lnTo>
                  <a:lnTo>
                    <a:pt x="74768" y="88900"/>
                  </a:lnTo>
                  <a:close/>
                </a:path>
                <a:path w="2634615" h="2235200">
                  <a:moveTo>
                    <a:pt x="72506" y="76200"/>
                  </a:moveTo>
                  <a:lnTo>
                    <a:pt x="52853" y="76200"/>
                  </a:lnTo>
                  <a:lnTo>
                    <a:pt x="62651" y="88900"/>
                  </a:lnTo>
                  <a:lnTo>
                    <a:pt x="79557" y="88900"/>
                  </a:lnTo>
                  <a:lnTo>
                    <a:pt x="79946" y="87791"/>
                  </a:lnTo>
                  <a:lnTo>
                    <a:pt x="75808" y="80781"/>
                  </a:lnTo>
                  <a:lnTo>
                    <a:pt x="72506" y="76200"/>
                  </a:lnTo>
                  <a:close/>
                </a:path>
                <a:path w="2634615" h="2235200">
                  <a:moveTo>
                    <a:pt x="80245" y="86938"/>
                  </a:moveTo>
                  <a:lnTo>
                    <a:pt x="79946" y="87791"/>
                  </a:lnTo>
                  <a:lnTo>
                    <a:pt x="80600" y="88900"/>
                  </a:lnTo>
                  <a:lnTo>
                    <a:pt x="81658" y="88900"/>
                  </a:lnTo>
                  <a:lnTo>
                    <a:pt x="80245" y="86938"/>
                  </a:lnTo>
                  <a:close/>
                </a:path>
                <a:path w="2634615" h="2235200">
                  <a:moveTo>
                    <a:pt x="80380" y="86551"/>
                  </a:moveTo>
                  <a:lnTo>
                    <a:pt x="80245" y="86938"/>
                  </a:lnTo>
                  <a:lnTo>
                    <a:pt x="81658" y="88900"/>
                  </a:lnTo>
                  <a:lnTo>
                    <a:pt x="80380" y="86551"/>
                  </a:lnTo>
                  <a:close/>
                </a:path>
                <a:path w="2634615" h="2235200">
                  <a:moveTo>
                    <a:pt x="138610" y="76200"/>
                  </a:moveTo>
                  <a:lnTo>
                    <a:pt x="84009" y="76200"/>
                  </a:lnTo>
                  <a:lnTo>
                    <a:pt x="80380" y="86551"/>
                  </a:lnTo>
                  <a:lnTo>
                    <a:pt x="81658" y="88900"/>
                  </a:lnTo>
                  <a:lnTo>
                    <a:pt x="139420" y="88900"/>
                  </a:lnTo>
                  <a:lnTo>
                    <a:pt x="138610" y="76200"/>
                  </a:lnTo>
                  <a:close/>
                </a:path>
                <a:path w="2634615" h="2235200">
                  <a:moveTo>
                    <a:pt x="75808" y="80781"/>
                  </a:moveTo>
                  <a:lnTo>
                    <a:pt x="79946" y="87791"/>
                  </a:lnTo>
                  <a:lnTo>
                    <a:pt x="80245" y="86938"/>
                  </a:lnTo>
                  <a:lnTo>
                    <a:pt x="75808" y="80781"/>
                  </a:lnTo>
                  <a:close/>
                </a:path>
                <a:path w="2634615" h="2235200">
                  <a:moveTo>
                    <a:pt x="74750" y="76200"/>
                  </a:moveTo>
                  <a:lnTo>
                    <a:pt x="73103" y="76200"/>
                  </a:lnTo>
                  <a:lnTo>
                    <a:pt x="75808" y="80781"/>
                  </a:lnTo>
                  <a:lnTo>
                    <a:pt x="80245" y="86938"/>
                  </a:lnTo>
                  <a:lnTo>
                    <a:pt x="80380" y="86551"/>
                  </a:lnTo>
                  <a:lnTo>
                    <a:pt x="74750" y="76200"/>
                  </a:lnTo>
                  <a:close/>
                </a:path>
                <a:path w="2634615" h="2235200">
                  <a:moveTo>
                    <a:pt x="51638" y="63500"/>
                  </a:moveTo>
                  <a:lnTo>
                    <a:pt x="36682" y="63500"/>
                  </a:lnTo>
                  <a:lnTo>
                    <a:pt x="42026" y="76200"/>
                  </a:lnTo>
                  <a:lnTo>
                    <a:pt x="52947" y="76200"/>
                  </a:lnTo>
                  <a:lnTo>
                    <a:pt x="51638" y="63500"/>
                  </a:lnTo>
                  <a:close/>
                </a:path>
                <a:path w="2634615" h="2235200">
                  <a:moveTo>
                    <a:pt x="80043" y="63500"/>
                  </a:moveTo>
                  <a:lnTo>
                    <a:pt x="55805" y="63500"/>
                  </a:lnTo>
                  <a:lnTo>
                    <a:pt x="57891" y="76200"/>
                  </a:lnTo>
                  <a:lnTo>
                    <a:pt x="82649" y="76200"/>
                  </a:lnTo>
                  <a:lnTo>
                    <a:pt x="80043" y="63500"/>
                  </a:lnTo>
                  <a:close/>
                </a:path>
                <a:path w="2634615" h="2235200">
                  <a:moveTo>
                    <a:pt x="88535" y="75310"/>
                  </a:moveTo>
                  <a:lnTo>
                    <a:pt x="88453" y="76200"/>
                  </a:lnTo>
                  <a:lnTo>
                    <a:pt x="89103" y="76200"/>
                  </a:lnTo>
                  <a:lnTo>
                    <a:pt x="88535" y="75310"/>
                  </a:lnTo>
                  <a:close/>
                </a:path>
                <a:path w="2634615" h="2235200">
                  <a:moveTo>
                    <a:pt x="89528" y="64517"/>
                  </a:moveTo>
                  <a:lnTo>
                    <a:pt x="88535" y="75310"/>
                  </a:lnTo>
                  <a:lnTo>
                    <a:pt x="89103" y="76200"/>
                  </a:lnTo>
                  <a:lnTo>
                    <a:pt x="95008" y="76200"/>
                  </a:lnTo>
                  <a:lnTo>
                    <a:pt x="89528" y="64517"/>
                  </a:lnTo>
                  <a:close/>
                </a:path>
                <a:path w="2634615" h="2235200">
                  <a:moveTo>
                    <a:pt x="117158" y="63500"/>
                  </a:moveTo>
                  <a:lnTo>
                    <a:pt x="89621" y="63500"/>
                  </a:lnTo>
                  <a:lnTo>
                    <a:pt x="89528" y="64517"/>
                  </a:lnTo>
                  <a:lnTo>
                    <a:pt x="95008" y="76200"/>
                  </a:lnTo>
                  <a:lnTo>
                    <a:pt x="118631" y="76200"/>
                  </a:lnTo>
                  <a:lnTo>
                    <a:pt x="117158" y="63500"/>
                  </a:lnTo>
                  <a:close/>
                </a:path>
                <a:path w="2634615" h="2235200">
                  <a:moveTo>
                    <a:pt x="89050" y="63500"/>
                  </a:moveTo>
                  <a:lnTo>
                    <a:pt x="80998" y="63500"/>
                  </a:lnTo>
                  <a:lnTo>
                    <a:pt x="88535" y="75310"/>
                  </a:lnTo>
                  <a:lnTo>
                    <a:pt x="89528" y="64517"/>
                  </a:lnTo>
                  <a:lnTo>
                    <a:pt x="89050" y="63500"/>
                  </a:lnTo>
                  <a:close/>
                </a:path>
                <a:path w="2634615" h="2235200">
                  <a:moveTo>
                    <a:pt x="53544" y="38100"/>
                  </a:moveTo>
                  <a:lnTo>
                    <a:pt x="6997" y="38100"/>
                  </a:lnTo>
                  <a:lnTo>
                    <a:pt x="17145" y="50800"/>
                  </a:lnTo>
                  <a:lnTo>
                    <a:pt x="23157" y="63500"/>
                  </a:lnTo>
                  <a:lnTo>
                    <a:pt x="27292" y="50800"/>
                  </a:lnTo>
                  <a:lnTo>
                    <a:pt x="56695" y="50800"/>
                  </a:lnTo>
                  <a:lnTo>
                    <a:pt x="53544" y="38100"/>
                  </a:lnTo>
                  <a:close/>
                </a:path>
                <a:path w="2634615" h="2235200">
                  <a:moveTo>
                    <a:pt x="39531" y="50800"/>
                  </a:moveTo>
                  <a:lnTo>
                    <a:pt x="32623" y="50800"/>
                  </a:lnTo>
                  <a:lnTo>
                    <a:pt x="33460" y="63500"/>
                  </a:lnTo>
                  <a:lnTo>
                    <a:pt x="41627" y="63500"/>
                  </a:lnTo>
                  <a:lnTo>
                    <a:pt x="39531" y="50800"/>
                  </a:lnTo>
                  <a:close/>
                </a:path>
                <a:path w="2634615" h="2235200">
                  <a:moveTo>
                    <a:pt x="48915" y="50800"/>
                  </a:moveTo>
                  <a:lnTo>
                    <a:pt x="40004" y="50800"/>
                  </a:lnTo>
                  <a:lnTo>
                    <a:pt x="50706" y="63500"/>
                  </a:lnTo>
                  <a:lnTo>
                    <a:pt x="54256" y="63500"/>
                  </a:lnTo>
                  <a:lnTo>
                    <a:pt x="48915" y="50800"/>
                  </a:lnTo>
                  <a:close/>
                </a:path>
                <a:path w="2634615" h="2235200">
                  <a:moveTo>
                    <a:pt x="61271" y="50800"/>
                  </a:moveTo>
                  <a:lnTo>
                    <a:pt x="57680" y="50800"/>
                  </a:lnTo>
                  <a:lnTo>
                    <a:pt x="59994" y="63500"/>
                  </a:lnTo>
                  <a:lnTo>
                    <a:pt x="61899" y="63500"/>
                  </a:lnTo>
                  <a:lnTo>
                    <a:pt x="61271" y="50800"/>
                  </a:lnTo>
                  <a:close/>
                </a:path>
                <a:path w="2634615" h="2235200">
                  <a:moveTo>
                    <a:pt x="107123" y="50800"/>
                  </a:moveTo>
                  <a:lnTo>
                    <a:pt x="61271" y="50800"/>
                  </a:lnTo>
                  <a:lnTo>
                    <a:pt x="69030" y="63500"/>
                  </a:lnTo>
                  <a:lnTo>
                    <a:pt x="108200" y="63500"/>
                  </a:lnTo>
                  <a:lnTo>
                    <a:pt x="107123" y="50800"/>
                  </a:lnTo>
                  <a:close/>
                </a:path>
                <a:path w="2634615" h="2235200">
                  <a:moveTo>
                    <a:pt x="91238" y="38100"/>
                  </a:moveTo>
                  <a:lnTo>
                    <a:pt x="58926" y="38100"/>
                  </a:lnTo>
                  <a:lnTo>
                    <a:pt x="56695" y="50800"/>
                  </a:lnTo>
                  <a:lnTo>
                    <a:pt x="94171" y="50800"/>
                  </a:lnTo>
                  <a:lnTo>
                    <a:pt x="91238" y="38100"/>
                  </a:lnTo>
                  <a:close/>
                </a:path>
                <a:path w="2634615" h="2235200">
                  <a:moveTo>
                    <a:pt x="3440" y="25400"/>
                  </a:moveTo>
                  <a:lnTo>
                    <a:pt x="0" y="38100"/>
                  </a:lnTo>
                  <a:lnTo>
                    <a:pt x="14346" y="38100"/>
                  </a:lnTo>
                  <a:lnTo>
                    <a:pt x="3440" y="25400"/>
                  </a:lnTo>
                  <a:close/>
                </a:path>
                <a:path w="2634615" h="2235200">
                  <a:moveTo>
                    <a:pt x="77265" y="25400"/>
                  </a:moveTo>
                  <a:lnTo>
                    <a:pt x="9528" y="25400"/>
                  </a:lnTo>
                  <a:lnTo>
                    <a:pt x="14346" y="38100"/>
                  </a:lnTo>
                  <a:lnTo>
                    <a:pt x="74570" y="38100"/>
                  </a:lnTo>
                  <a:lnTo>
                    <a:pt x="77265" y="25400"/>
                  </a:lnTo>
                  <a:close/>
                </a:path>
                <a:path w="2634615" h="2235200">
                  <a:moveTo>
                    <a:pt x="4592" y="12700"/>
                  </a:moveTo>
                  <a:lnTo>
                    <a:pt x="1001" y="12700"/>
                  </a:lnTo>
                  <a:lnTo>
                    <a:pt x="728" y="25400"/>
                  </a:lnTo>
                  <a:lnTo>
                    <a:pt x="6100" y="25400"/>
                  </a:lnTo>
                  <a:lnTo>
                    <a:pt x="4592" y="12700"/>
                  </a:lnTo>
                  <a:close/>
                </a:path>
                <a:path w="2634615" h="2235200">
                  <a:moveTo>
                    <a:pt x="61406" y="12700"/>
                  </a:moveTo>
                  <a:lnTo>
                    <a:pt x="15314" y="12700"/>
                  </a:lnTo>
                  <a:lnTo>
                    <a:pt x="20497" y="25400"/>
                  </a:lnTo>
                  <a:lnTo>
                    <a:pt x="66245" y="25400"/>
                  </a:lnTo>
                  <a:lnTo>
                    <a:pt x="61406" y="12700"/>
                  </a:lnTo>
                  <a:close/>
                </a:path>
                <a:path w="2634615" h="2235200">
                  <a:moveTo>
                    <a:pt x="65082" y="12700"/>
                  </a:moveTo>
                  <a:lnTo>
                    <a:pt x="64486" y="12700"/>
                  </a:lnTo>
                  <a:lnTo>
                    <a:pt x="72119" y="25400"/>
                  </a:lnTo>
                  <a:lnTo>
                    <a:pt x="65082" y="12700"/>
                  </a:lnTo>
                  <a:close/>
                </a:path>
                <a:path w="2634615" h="2235200">
                  <a:moveTo>
                    <a:pt x="48329" y="0"/>
                  </a:moveTo>
                  <a:lnTo>
                    <a:pt x="20839" y="0"/>
                  </a:lnTo>
                  <a:lnTo>
                    <a:pt x="18630" y="12700"/>
                  </a:lnTo>
                  <a:lnTo>
                    <a:pt x="48191" y="12700"/>
                  </a:lnTo>
                  <a:lnTo>
                    <a:pt x="4832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0812" y="8287937"/>
              <a:ext cx="265813" cy="26289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6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/>
              <a:t>Development</a:t>
            </a:r>
            <a:r>
              <a:rPr sz="6500" spc="-155" dirty="0"/>
              <a:t> </a:t>
            </a:r>
            <a:r>
              <a:rPr sz="6500" spc="120" dirty="0"/>
              <a:t>Process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2034" y="3013385"/>
            <a:ext cx="13182600" cy="455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7705" marR="0" lvl="0" indent="-67564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>
                <a:tab pos="688340" algn="l"/>
              </a:tabLst>
              <a:defRPr/>
            </a:pPr>
            <a:r>
              <a:rPr kumimoji="0" sz="44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Create</a:t>
            </a:r>
            <a:r>
              <a:rPr kumimoji="0" sz="4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supporting</a:t>
            </a:r>
            <a:r>
              <a:rPr kumimoji="0" sz="4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4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controller</a:t>
            </a:r>
            <a:r>
              <a:rPr kumimoji="0" sz="4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code</a:t>
            </a:r>
            <a:r>
              <a:rPr kumimoji="0" sz="4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and</a:t>
            </a:r>
            <a:r>
              <a:rPr kumimoji="0" sz="4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view pages</a:t>
            </a:r>
            <a:endParaRPr kumimoji="0" sz="4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/>
              <a:defRPr/>
            </a:pPr>
            <a:endParaRPr kumimoji="0" sz="7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687705" marR="0" lvl="0" indent="-67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>
                <a:tab pos="688340" algn="l"/>
              </a:tabLst>
              <a:defRPr/>
            </a:pP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Update</a:t>
            </a:r>
            <a:r>
              <a:rPr kumimoji="0" sz="4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</a:t>
            </a:r>
            <a:r>
              <a:rPr kumimoji="0" sz="44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roles</a:t>
            </a:r>
            <a:endParaRPr kumimoji="0" sz="4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/>
              <a:defRPr/>
            </a:pPr>
            <a:endParaRPr kumimoji="0" sz="7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687705" marR="0" lvl="0" indent="-675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>
                <a:tab pos="688340" algn="l"/>
              </a:tabLst>
              <a:defRPr/>
            </a:pP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Restrict</a:t>
            </a:r>
            <a:r>
              <a:rPr kumimoji="0" sz="445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Access</a:t>
            </a:r>
            <a:r>
              <a:rPr kumimoji="0" sz="44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based</a:t>
            </a:r>
            <a:r>
              <a:rPr kumimoji="0" sz="44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on</a:t>
            </a:r>
            <a:r>
              <a:rPr kumimoji="0" sz="44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Roles</a:t>
            </a:r>
            <a:endParaRPr kumimoji="0" sz="4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7195" y="123022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1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7" y="1525555"/>
                </a:lnTo>
                <a:lnTo>
                  <a:pt x="3148930" y="1534133"/>
                </a:lnTo>
                <a:lnTo>
                  <a:pt x="3187047" y="1538347"/>
                </a:lnTo>
                <a:lnTo>
                  <a:pt x="3222847" y="1537820"/>
                </a:lnTo>
                <a:lnTo>
                  <a:pt x="3261528" y="1528548"/>
                </a:lnTo>
                <a:lnTo>
                  <a:pt x="3296875" y="1511320"/>
                </a:lnTo>
                <a:lnTo>
                  <a:pt x="3327688" y="1486891"/>
                </a:lnTo>
                <a:lnTo>
                  <a:pt x="3352769" y="1456016"/>
                </a:lnTo>
                <a:lnTo>
                  <a:pt x="3381360" y="1387925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96" y="1019383"/>
                </a:lnTo>
                <a:lnTo>
                  <a:pt x="3479557" y="963076"/>
                </a:lnTo>
                <a:lnTo>
                  <a:pt x="3488134" y="918123"/>
                </a:lnTo>
                <a:lnTo>
                  <a:pt x="3492349" y="880005"/>
                </a:lnTo>
                <a:lnTo>
                  <a:pt x="3491823" y="844204"/>
                </a:lnTo>
                <a:lnTo>
                  <a:pt x="3482546" y="805520"/>
                </a:lnTo>
                <a:lnTo>
                  <a:pt x="3465317" y="770173"/>
                </a:lnTo>
                <a:lnTo>
                  <a:pt x="3440889" y="739360"/>
                </a:lnTo>
                <a:lnTo>
                  <a:pt x="3410014" y="714278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7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5">
                <a:moveTo>
                  <a:pt x="443392" y="25060"/>
                </a:moveTo>
                <a:lnTo>
                  <a:pt x="444680" y="25354"/>
                </a:lnTo>
                <a:lnTo>
                  <a:pt x="443392" y="2506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 rot="720000">
            <a:off x="15333592" y="177340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175" b="1" i="0" u="none" strike="noStrike" kern="1200" cap="none" spc="-30" normalizeH="0" baseline="483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</a:t>
            </a:r>
            <a:r>
              <a:rPr kumimoji="0" sz="5175" b="1" i="0" u="none" strike="noStrike" kern="1200" cap="none" spc="-30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5175" b="1" i="0" u="none" strike="noStrike" kern="1200" cap="none" spc="-30" normalizeH="0" baseline="241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-B</a:t>
            </a:r>
            <a:r>
              <a:rPr kumimoji="0" sz="5175" b="1" i="0" u="none" strike="noStrike" kern="1200" cap="none" spc="-30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y-Ste</a:t>
            </a:r>
            <a:r>
              <a:rPr kumimoji="0" sz="34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14"/>
              </a:spcBef>
            </a:pPr>
            <a:r>
              <a:rPr spc="180" dirty="0"/>
              <a:t>Ste</a:t>
            </a:r>
            <a:r>
              <a:rPr spc="370" dirty="0"/>
              <a:t>p</a:t>
            </a:r>
            <a:r>
              <a:rPr spc="-65" dirty="0"/>
              <a:t> </a:t>
            </a:r>
            <a:r>
              <a:rPr spc="-105" dirty="0"/>
              <a:t>1</a:t>
            </a:r>
            <a:r>
              <a:rPr spc="5" dirty="0"/>
              <a:t>:</a:t>
            </a:r>
            <a:r>
              <a:rPr spc="-370" dirty="0"/>
              <a:t> </a:t>
            </a:r>
            <a:r>
              <a:rPr spc="50" dirty="0"/>
              <a:t>Creat</a:t>
            </a:r>
            <a:r>
              <a:rPr spc="150" dirty="0"/>
              <a:t>e</a:t>
            </a:r>
            <a:r>
              <a:rPr spc="-65" dirty="0"/>
              <a:t> </a:t>
            </a:r>
            <a:r>
              <a:rPr spc="145" dirty="0"/>
              <a:t>Supportin</a:t>
            </a:r>
            <a:r>
              <a:rPr spc="270" dirty="0"/>
              <a:t>g</a:t>
            </a:r>
            <a:r>
              <a:rPr spc="-65" dirty="0"/>
              <a:t> </a:t>
            </a:r>
            <a:r>
              <a:rPr spc="85" dirty="0"/>
              <a:t>Controlle</a:t>
            </a:r>
            <a:r>
              <a:rPr spc="200" dirty="0"/>
              <a:t>r</a:t>
            </a:r>
            <a:r>
              <a:rPr spc="-65" dirty="0"/>
              <a:t> </a:t>
            </a:r>
            <a:r>
              <a:rPr spc="155" dirty="0"/>
              <a:t>cod</a:t>
            </a:r>
            <a:r>
              <a:rPr spc="240" dirty="0"/>
              <a:t>e</a:t>
            </a:r>
            <a:r>
              <a:rPr spc="-65" dirty="0"/>
              <a:t> </a:t>
            </a:r>
            <a:r>
              <a:rPr spc="125" dirty="0"/>
              <a:t>an</a:t>
            </a:r>
            <a:r>
              <a:rPr spc="254" dirty="0"/>
              <a:t>d</a:t>
            </a:r>
            <a:r>
              <a:rPr spc="-620" dirty="0"/>
              <a:t> </a:t>
            </a:r>
            <a:r>
              <a:rPr spc="-245" dirty="0"/>
              <a:t>V</a:t>
            </a:r>
            <a:r>
              <a:rPr spc="85" dirty="0"/>
              <a:t>i</a:t>
            </a:r>
            <a:r>
              <a:rPr spc="155" dirty="0"/>
              <a:t>e</a:t>
            </a:r>
            <a:r>
              <a:rPr spc="114" dirty="0"/>
              <a:t>w</a:t>
            </a:r>
            <a:r>
              <a:rPr spc="-65" dirty="0"/>
              <a:t> </a:t>
            </a:r>
            <a:r>
              <a:rPr spc="-315" dirty="0"/>
              <a:t>P</a:t>
            </a:r>
            <a:r>
              <a:rPr spc="95" dirty="0"/>
              <a:t>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0025" y="2303594"/>
            <a:ext cx="13308965" cy="7570470"/>
            <a:chOff x="890025" y="2303594"/>
            <a:chExt cx="13308965" cy="75704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617" y="2397832"/>
              <a:ext cx="13015310" cy="7193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025" y="2303594"/>
              <a:ext cx="13308495" cy="757045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4507161" y="2501783"/>
            <a:ext cx="5596255" cy="6020435"/>
            <a:chOff x="14507161" y="2501783"/>
            <a:chExt cx="5596255" cy="60204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7161" y="2501783"/>
              <a:ext cx="5595691" cy="60201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941375" y="3900750"/>
              <a:ext cx="4727575" cy="3208655"/>
            </a:xfrm>
            <a:custGeom>
              <a:avLst/>
              <a:gdLst/>
              <a:ahLst/>
              <a:cxnLst/>
              <a:rect l="l" t="t" r="r" b="b"/>
              <a:pathLst>
                <a:path w="4727575" h="3208654">
                  <a:moveTo>
                    <a:pt x="382608" y="0"/>
                  </a:moveTo>
                  <a:lnTo>
                    <a:pt x="342596" y="1902"/>
                  </a:lnTo>
                  <a:lnTo>
                    <a:pt x="267366" y="24224"/>
                  </a:lnTo>
                  <a:lnTo>
                    <a:pt x="233728" y="47792"/>
                  </a:lnTo>
                  <a:lnTo>
                    <a:pt x="205948" y="78044"/>
                  </a:lnTo>
                  <a:lnTo>
                    <a:pt x="185138" y="114008"/>
                  </a:lnTo>
                  <a:lnTo>
                    <a:pt x="166809" y="188936"/>
                  </a:lnTo>
                  <a:lnTo>
                    <a:pt x="162026" y="236086"/>
                  </a:lnTo>
                  <a:lnTo>
                    <a:pt x="157872" y="295402"/>
                  </a:lnTo>
                  <a:lnTo>
                    <a:pt x="5206" y="2610533"/>
                  </a:lnTo>
                  <a:lnTo>
                    <a:pt x="1478" y="2670679"/>
                  </a:lnTo>
                  <a:lnTo>
                    <a:pt x="0" y="2718458"/>
                  </a:lnTo>
                  <a:lnTo>
                    <a:pt x="1902" y="2758471"/>
                  </a:lnTo>
                  <a:lnTo>
                    <a:pt x="24221" y="2833702"/>
                  </a:lnTo>
                  <a:lnTo>
                    <a:pt x="47789" y="2867341"/>
                  </a:lnTo>
                  <a:lnTo>
                    <a:pt x="78043" y="2895123"/>
                  </a:lnTo>
                  <a:lnTo>
                    <a:pt x="114009" y="2915934"/>
                  </a:lnTo>
                  <a:lnTo>
                    <a:pt x="188934" y="2934259"/>
                  </a:lnTo>
                  <a:lnTo>
                    <a:pt x="236083" y="2939041"/>
                  </a:lnTo>
                  <a:lnTo>
                    <a:pt x="4296865" y="3206833"/>
                  </a:lnTo>
                  <a:lnTo>
                    <a:pt x="4344645" y="3208311"/>
                  </a:lnTo>
                  <a:lnTo>
                    <a:pt x="4384657" y="3206408"/>
                  </a:lnTo>
                  <a:lnTo>
                    <a:pt x="4459887" y="3184087"/>
                  </a:lnTo>
                  <a:lnTo>
                    <a:pt x="4493525" y="3160519"/>
                  </a:lnTo>
                  <a:lnTo>
                    <a:pt x="4521305" y="3130266"/>
                  </a:lnTo>
                  <a:lnTo>
                    <a:pt x="4542115" y="3094303"/>
                  </a:lnTo>
                  <a:lnTo>
                    <a:pt x="4560448" y="3019374"/>
                  </a:lnTo>
                  <a:lnTo>
                    <a:pt x="4565231" y="2972224"/>
                  </a:lnTo>
                  <a:lnTo>
                    <a:pt x="4569381" y="2912909"/>
                  </a:lnTo>
                  <a:lnTo>
                    <a:pt x="4722047" y="597777"/>
                  </a:lnTo>
                  <a:lnTo>
                    <a:pt x="4725775" y="537631"/>
                  </a:lnTo>
                  <a:lnTo>
                    <a:pt x="4727253" y="489851"/>
                  </a:lnTo>
                  <a:lnTo>
                    <a:pt x="4725351" y="449838"/>
                  </a:lnTo>
                  <a:lnTo>
                    <a:pt x="4703032" y="374607"/>
                  </a:lnTo>
                  <a:lnTo>
                    <a:pt x="4679464" y="340968"/>
                  </a:lnTo>
                  <a:lnTo>
                    <a:pt x="4649210" y="313187"/>
                  </a:lnTo>
                  <a:lnTo>
                    <a:pt x="4613244" y="292375"/>
                  </a:lnTo>
                  <a:lnTo>
                    <a:pt x="4538319" y="274051"/>
                  </a:lnTo>
                  <a:lnTo>
                    <a:pt x="4491170" y="269268"/>
                  </a:lnTo>
                  <a:lnTo>
                    <a:pt x="490519" y="5203"/>
                  </a:lnTo>
                  <a:lnTo>
                    <a:pt x="430388" y="1477"/>
                  </a:lnTo>
                  <a:lnTo>
                    <a:pt x="38260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 rot="180000">
            <a:off x="15277058" y="4785369"/>
            <a:ext cx="4112945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375" b="1" i="0" u="none" strike="noStrike" kern="1200" cap="none" spc="472" normalizeH="0" baseline="2614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6375" b="1" i="0" u="none" strike="noStrike" kern="1200" cap="none" spc="-547" normalizeH="0" baseline="196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6375" b="1" i="0" u="none" strike="noStrike" kern="1200" cap="none" spc="-540" normalizeH="0" baseline="130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</a:t>
            </a:r>
            <a:r>
              <a:rPr kumimoji="0" sz="6375" b="1" i="0" u="none" strike="noStrike" kern="1200" cap="none" spc="-382" normalizeH="0" baseline="130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er</a:t>
            </a:r>
            <a:r>
              <a:rPr kumimoji="0" sz="6375" b="1" i="0" u="none" strike="noStrike" kern="1200" cap="none" spc="-750" normalizeH="0" baseline="130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4250" b="1" i="0" u="none" strike="noStrike" kern="1200" cap="none" spc="-2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4250" b="1" i="0" u="none" strike="noStrike" kern="1200" cap="none" spc="-6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</a:t>
            </a:r>
            <a:r>
              <a:rPr kumimoji="0" sz="4250" b="1" i="0" u="none" strike="noStrike" kern="1200" cap="none" spc="-5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4250" b="1" i="0" u="none" strike="noStrike" kern="120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6375" b="1" i="0" u="none" strike="noStrike" kern="1200" cap="none" spc="-615" normalizeH="0" baseline="-130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6375" b="1" i="0" u="none" strike="noStrike" kern="1200" cap="none" spc="-750" normalizeH="0" baseline="-130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6375" b="1" i="0" u="none" strike="noStrike" kern="1200" cap="none" spc="277" normalizeH="0" baseline="-130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6375" b="1" i="0" u="none" strike="noStrike" kern="1200" cap="none" spc="-480" normalizeH="0" baseline="-196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6375" b="1" i="0" u="none" strike="noStrike" kern="1200" cap="none" spc="-757" normalizeH="0" baseline="-196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6375" b="1" i="0" u="none" strike="noStrike" kern="1200" cap="none" spc="-690" normalizeH="0" baseline="-2614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0" sz="6375" b="1" i="0" u="none" strike="noStrike" kern="1200" cap="none" spc="419" normalizeH="0" baseline="-2614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6375" b="0" i="0" u="none" strike="noStrike" kern="1200" cap="none" spc="0" normalizeH="0" baseline="-261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5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 rot="180000">
            <a:off x="15973727" y="5673546"/>
            <a:ext cx="2604605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375" b="1" i="0" u="none" strike="noStrike" kern="1200" cap="none" spc="-735" normalizeH="0" baseline="2614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6375" b="1" i="0" u="none" strike="noStrike" kern="1200" cap="none" spc="-345" normalizeH="0" baseline="196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6375" b="1" i="0" u="none" strike="noStrike" kern="1200" cap="none" spc="-750" normalizeH="0" baseline="196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6375" b="1" i="0" u="none" strike="noStrike" kern="1200" cap="none" spc="-382" normalizeH="0" baseline="196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6375" b="1" i="0" u="none" strike="noStrike" kern="1200" cap="none" spc="-930" normalizeH="0" baseline="130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</a:t>
            </a:r>
            <a:r>
              <a:rPr kumimoji="0" sz="6375" b="1" i="0" u="none" strike="noStrike" kern="1200" cap="none" spc="-615" normalizeH="0" baseline="130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6375" b="1" i="0" u="none" strike="noStrike" kern="1200" cap="none" spc="-719" normalizeH="0" baseline="130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4250" b="1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</a:t>
            </a:r>
            <a:r>
              <a:rPr kumimoji="0" sz="4250" b="1" i="0" u="none" strike="noStrike" kern="1200" cap="none" spc="-4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4250" b="1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deo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3144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2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150" dirty="0"/>
              <a:t>Updat</a:t>
            </a:r>
            <a:r>
              <a:rPr sz="6500" spc="235" dirty="0"/>
              <a:t>e</a:t>
            </a:r>
            <a:r>
              <a:rPr sz="6500" spc="-75" dirty="0"/>
              <a:t> </a:t>
            </a:r>
            <a:r>
              <a:rPr sz="6500" spc="150" dirty="0"/>
              <a:t>Ou</a:t>
            </a:r>
            <a:r>
              <a:rPr sz="6500" spc="190" dirty="0"/>
              <a:t>r</a:t>
            </a:r>
            <a:r>
              <a:rPr sz="6500" spc="-75" dirty="0"/>
              <a:t> </a:t>
            </a:r>
            <a:r>
              <a:rPr sz="6500" spc="130" dirty="0"/>
              <a:t>Use</a:t>
            </a:r>
            <a:r>
              <a:rPr sz="6500" spc="225" dirty="0"/>
              <a:t>r</a:t>
            </a:r>
            <a:r>
              <a:rPr sz="6500" spc="-75" dirty="0"/>
              <a:t> </a:t>
            </a:r>
            <a:r>
              <a:rPr sz="6500" spc="120" dirty="0"/>
              <a:t>Roles</a:t>
            </a:r>
            <a:endParaRPr sz="65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37144" y="2832374"/>
          <a:ext cx="17777460" cy="36539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5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61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4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User</a:t>
                      </a:r>
                      <a:r>
                        <a:rPr sz="345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4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Password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6891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4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Roles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689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866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john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test123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EMPLOYEE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483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mary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test123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3450" b="1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EMPLOYEE,</a:t>
                      </a:r>
                      <a:r>
                        <a:rPr sz="3450" b="1" spc="-3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450" b="1" spc="5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MANAGER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482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susan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test123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3450" b="1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EMPLOYEE,</a:t>
                      </a:r>
                      <a:r>
                        <a:rPr sz="3450" b="1" spc="-35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450" b="1" spc="5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ADMIN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3275" y="3109853"/>
            <a:ext cx="2062764" cy="3769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4170" y="3109853"/>
            <a:ext cx="1193680" cy="37695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42379" y="2837609"/>
            <a:ext cx="17778095" cy="3654425"/>
            <a:chOff x="942379" y="2837609"/>
            <a:chExt cx="17778095" cy="3654425"/>
          </a:xfrm>
        </p:grpSpPr>
        <p:sp>
          <p:nvSpPr>
            <p:cNvPr id="7" name="object 7"/>
            <p:cNvSpPr/>
            <p:nvPr/>
          </p:nvSpPr>
          <p:spPr>
            <a:xfrm>
              <a:off x="942379" y="2837609"/>
              <a:ext cx="5275580" cy="913765"/>
            </a:xfrm>
            <a:custGeom>
              <a:avLst/>
              <a:gdLst/>
              <a:ahLst/>
              <a:cxnLst/>
              <a:rect l="l" t="t" r="r" b="b"/>
              <a:pathLst>
                <a:path w="5275580" h="913764">
                  <a:moveTo>
                    <a:pt x="5275545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5275545" y="913483"/>
                  </a:lnTo>
                  <a:lnTo>
                    <a:pt x="5275545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7139" y="3109853"/>
              <a:ext cx="1528749" cy="3769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2379" y="3751094"/>
              <a:ext cx="5275580" cy="913765"/>
            </a:xfrm>
            <a:custGeom>
              <a:avLst/>
              <a:gdLst/>
              <a:ahLst/>
              <a:cxnLst/>
              <a:rect l="l" t="t" r="r" b="b"/>
              <a:pathLst>
                <a:path w="5275580" h="913764">
                  <a:moveTo>
                    <a:pt x="5275545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5275545" y="913483"/>
                  </a:lnTo>
                  <a:lnTo>
                    <a:pt x="52755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7969" y="4031290"/>
              <a:ext cx="1057559" cy="4188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17924" y="3751094"/>
              <a:ext cx="4887595" cy="913765"/>
            </a:xfrm>
            <a:custGeom>
              <a:avLst/>
              <a:gdLst/>
              <a:ahLst/>
              <a:cxnLst/>
              <a:rect l="l" t="t" r="r" b="b"/>
              <a:pathLst>
                <a:path w="4887595" h="913764">
                  <a:moveTo>
                    <a:pt x="4887116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4887116" y="913483"/>
                  </a:lnTo>
                  <a:lnTo>
                    <a:pt x="4887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6769" y="4020820"/>
              <a:ext cx="1832404" cy="3455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105043" y="3751094"/>
              <a:ext cx="7615555" cy="913765"/>
            </a:xfrm>
            <a:custGeom>
              <a:avLst/>
              <a:gdLst/>
              <a:ahLst/>
              <a:cxnLst/>
              <a:rect l="l" t="t" r="r" b="b"/>
              <a:pathLst>
                <a:path w="7615555" h="913764">
                  <a:moveTo>
                    <a:pt x="7615018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7615018" y="913483"/>
                  </a:lnTo>
                  <a:lnTo>
                    <a:pt x="7615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5259" y="4041761"/>
              <a:ext cx="2136060" cy="3245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42379" y="4664577"/>
              <a:ext cx="5275580" cy="913765"/>
            </a:xfrm>
            <a:custGeom>
              <a:avLst/>
              <a:gdLst/>
              <a:ahLst/>
              <a:cxnLst/>
              <a:rect l="l" t="t" r="r" b="b"/>
              <a:pathLst>
                <a:path w="5275580" h="913764">
                  <a:moveTo>
                    <a:pt x="5275545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5275545" y="913483"/>
                  </a:lnTo>
                  <a:lnTo>
                    <a:pt x="52755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6085" y="5015554"/>
              <a:ext cx="1109913" cy="3455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17924" y="4664577"/>
              <a:ext cx="4887595" cy="913765"/>
            </a:xfrm>
            <a:custGeom>
              <a:avLst/>
              <a:gdLst/>
              <a:ahLst/>
              <a:cxnLst/>
              <a:rect l="l" t="t" r="r" b="b"/>
              <a:pathLst>
                <a:path w="4887595" h="913764">
                  <a:moveTo>
                    <a:pt x="4887116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4887116" y="913483"/>
                  </a:lnTo>
                  <a:lnTo>
                    <a:pt x="4887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6769" y="4931787"/>
              <a:ext cx="1832404" cy="3455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105043" y="4664577"/>
              <a:ext cx="7615555" cy="913765"/>
            </a:xfrm>
            <a:custGeom>
              <a:avLst/>
              <a:gdLst/>
              <a:ahLst/>
              <a:cxnLst/>
              <a:rect l="l" t="t" r="r" b="b"/>
              <a:pathLst>
                <a:path w="7615555" h="913764">
                  <a:moveTo>
                    <a:pt x="7615018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7615018" y="913483"/>
                  </a:lnTo>
                  <a:lnTo>
                    <a:pt x="7615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5259" y="4952728"/>
              <a:ext cx="4544364" cy="38742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42379" y="5578060"/>
              <a:ext cx="5275580" cy="913765"/>
            </a:xfrm>
            <a:custGeom>
              <a:avLst/>
              <a:gdLst/>
              <a:ahLst/>
              <a:cxnLst/>
              <a:rect l="l" t="t" r="r" b="b"/>
              <a:pathLst>
                <a:path w="5275580" h="913764">
                  <a:moveTo>
                    <a:pt x="5275545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5275545" y="913483"/>
                  </a:lnTo>
                  <a:lnTo>
                    <a:pt x="52755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31847" y="5936992"/>
              <a:ext cx="1319331" cy="2617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17924" y="5578060"/>
              <a:ext cx="4887595" cy="913765"/>
            </a:xfrm>
            <a:custGeom>
              <a:avLst/>
              <a:gdLst/>
              <a:ahLst/>
              <a:cxnLst/>
              <a:rect l="l" t="t" r="r" b="b"/>
              <a:pathLst>
                <a:path w="4887595" h="913764">
                  <a:moveTo>
                    <a:pt x="4887116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4887116" y="913483"/>
                  </a:lnTo>
                  <a:lnTo>
                    <a:pt x="4887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6769" y="5853225"/>
              <a:ext cx="1832404" cy="3455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105043" y="5578060"/>
              <a:ext cx="7615555" cy="913765"/>
            </a:xfrm>
            <a:custGeom>
              <a:avLst/>
              <a:gdLst/>
              <a:ahLst/>
              <a:cxnLst/>
              <a:rect l="l" t="t" r="r" b="b"/>
              <a:pathLst>
                <a:path w="7615555" h="913764">
                  <a:moveTo>
                    <a:pt x="7615018" y="0"/>
                  </a:moveTo>
                  <a:lnTo>
                    <a:pt x="0" y="0"/>
                  </a:lnTo>
                  <a:lnTo>
                    <a:pt x="0" y="913483"/>
                  </a:lnTo>
                  <a:lnTo>
                    <a:pt x="7615018" y="913483"/>
                  </a:lnTo>
                  <a:lnTo>
                    <a:pt x="7615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35259" y="5874166"/>
              <a:ext cx="3999878" cy="387422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52401" y="5498126"/>
            <a:ext cx="9189837" cy="5278896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0971236" y="6742721"/>
            <a:ext cx="8352790" cy="2776220"/>
            <a:chOff x="10971236" y="6742721"/>
            <a:chExt cx="8352790" cy="2776220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71236" y="6742721"/>
              <a:ext cx="8352164" cy="277576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971236" y="6742721"/>
              <a:ext cx="8352790" cy="2776220"/>
            </a:xfrm>
            <a:custGeom>
              <a:avLst/>
              <a:gdLst/>
              <a:ahLst/>
              <a:cxnLst/>
              <a:rect l="l" t="t" r="r" b="b"/>
              <a:pathLst>
                <a:path w="8352790" h="2776220">
                  <a:moveTo>
                    <a:pt x="8299810" y="740160"/>
                  </a:moveTo>
                  <a:lnTo>
                    <a:pt x="52354" y="740160"/>
                  </a:lnTo>
                  <a:lnTo>
                    <a:pt x="31973" y="744274"/>
                  </a:lnTo>
                  <a:lnTo>
                    <a:pt x="15331" y="755494"/>
                  </a:lnTo>
                  <a:lnTo>
                    <a:pt x="4113" y="772136"/>
                  </a:lnTo>
                  <a:lnTo>
                    <a:pt x="0" y="792515"/>
                  </a:lnTo>
                  <a:lnTo>
                    <a:pt x="0" y="2723411"/>
                  </a:lnTo>
                  <a:lnTo>
                    <a:pt x="4113" y="2743789"/>
                  </a:lnTo>
                  <a:lnTo>
                    <a:pt x="15331" y="2760431"/>
                  </a:lnTo>
                  <a:lnTo>
                    <a:pt x="31973" y="2771651"/>
                  </a:lnTo>
                  <a:lnTo>
                    <a:pt x="52354" y="2775765"/>
                  </a:lnTo>
                  <a:lnTo>
                    <a:pt x="8299810" y="2775765"/>
                  </a:lnTo>
                  <a:lnTo>
                    <a:pt x="8320186" y="2771651"/>
                  </a:lnTo>
                  <a:lnTo>
                    <a:pt x="8336828" y="2760431"/>
                  </a:lnTo>
                  <a:lnTo>
                    <a:pt x="8348049" y="2743789"/>
                  </a:lnTo>
                  <a:lnTo>
                    <a:pt x="8352164" y="2723411"/>
                  </a:lnTo>
                  <a:lnTo>
                    <a:pt x="8352164" y="792515"/>
                  </a:lnTo>
                  <a:lnTo>
                    <a:pt x="8348049" y="772136"/>
                  </a:lnTo>
                  <a:lnTo>
                    <a:pt x="8336828" y="755494"/>
                  </a:lnTo>
                  <a:lnTo>
                    <a:pt x="8320186" y="744274"/>
                  </a:lnTo>
                  <a:lnTo>
                    <a:pt x="8299810" y="740160"/>
                  </a:lnTo>
                  <a:close/>
                </a:path>
                <a:path w="8352790" h="2776220">
                  <a:moveTo>
                    <a:pt x="1960997" y="0"/>
                  </a:moveTo>
                  <a:lnTo>
                    <a:pt x="1856289" y="740160"/>
                  </a:lnTo>
                  <a:lnTo>
                    <a:pt x="2065382" y="740160"/>
                  </a:lnTo>
                  <a:lnTo>
                    <a:pt x="1960997" y="0"/>
                  </a:lnTo>
                  <a:close/>
                </a:path>
              </a:pathLst>
            </a:custGeom>
            <a:solidFill>
              <a:srgbClr val="42613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238235" y="7861405"/>
            <a:ext cx="5824855" cy="12045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300480" marR="5080" lvl="0" indent="-1288415" algn="l" defTabSz="914400" rtl="0" eaLnBrk="1" fontAlgn="auto" latinLnBrk="0" hangingPunct="1">
              <a:lnSpc>
                <a:spcPts val="453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</a:t>
            </a:r>
            <a:r>
              <a:rPr kumimoji="0" sz="395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</a:t>
            </a:r>
            <a:r>
              <a:rPr kumimoji="0" sz="39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</a:t>
            </a:r>
            <a:r>
              <a:rPr kumimoji="0" sz="3950" b="1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</a:t>
            </a:r>
            <a:r>
              <a:rPr kumimoji="0" sz="3950" b="1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names </a:t>
            </a:r>
            <a:r>
              <a:rPr kumimoji="0" sz="3950" b="1" i="0" u="none" strike="noStrike" kern="1200" cap="none" spc="-10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395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</a:t>
            </a:r>
            <a:r>
              <a:rPr kumimoji="0" sz="39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roles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1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3144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2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150" dirty="0"/>
              <a:t>Updat</a:t>
            </a:r>
            <a:r>
              <a:rPr sz="6500" spc="235" dirty="0"/>
              <a:t>e</a:t>
            </a:r>
            <a:r>
              <a:rPr sz="6500" spc="-75" dirty="0"/>
              <a:t> </a:t>
            </a:r>
            <a:r>
              <a:rPr sz="6500" spc="150" dirty="0"/>
              <a:t>Ou</a:t>
            </a:r>
            <a:r>
              <a:rPr sz="6500" spc="190" dirty="0"/>
              <a:t>r</a:t>
            </a:r>
            <a:r>
              <a:rPr sz="6500" spc="-75" dirty="0"/>
              <a:t> </a:t>
            </a:r>
            <a:r>
              <a:rPr sz="6500" spc="130" dirty="0"/>
              <a:t>Use</a:t>
            </a:r>
            <a:r>
              <a:rPr sz="6500" spc="225" dirty="0"/>
              <a:t>r</a:t>
            </a:r>
            <a:r>
              <a:rPr sz="6500" spc="-75" dirty="0"/>
              <a:t> </a:t>
            </a:r>
            <a:r>
              <a:rPr sz="6500" spc="120" dirty="0"/>
              <a:t>Roles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529963" y="2526127"/>
            <a:ext cx="18583910" cy="7077075"/>
            <a:chOff x="529963" y="2526127"/>
            <a:chExt cx="18583910" cy="7077075"/>
          </a:xfrm>
        </p:grpSpPr>
        <p:sp>
          <p:nvSpPr>
            <p:cNvPr id="4" name="object 4"/>
            <p:cNvSpPr/>
            <p:nvPr/>
          </p:nvSpPr>
          <p:spPr>
            <a:xfrm>
              <a:off x="707968" y="2641306"/>
              <a:ext cx="18227675" cy="6616700"/>
            </a:xfrm>
            <a:custGeom>
              <a:avLst/>
              <a:gdLst/>
              <a:ahLst/>
              <a:cxnLst/>
              <a:rect l="l" t="t" r="r" b="b"/>
              <a:pathLst>
                <a:path w="18227675" h="6616700">
                  <a:moveTo>
                    <a:pt x="0" y="0"/>
                  </a:moveTo>
                  <a:lnTo>
                    <a:pt x="18227528" y="0"/>
                  </a:lnTo>
                  <a:lnTo>
                    <a:pt x="18227528" y="6616265"/>
                  </a:lnTo>
                  <a:lnTo>
                    <a:pt x="0" y="6616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963" y="2526127"/>
              <a:ext cx="18583538" cy="70769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63198" y="2123360"/>
            <a:ext cx="17843500" cy="65639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File:</a:t>
            </a:r>
            <a:r>
              <a:rPr kumimoji="0" sz="19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DemoSecurityConfig.java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88010" marR="0" lvl="0" indent="0" algn="l" defTabSz="914400" rtl="0" eaLnBrk="1" fontAlgn="auto" latinLnBrk="0" hangingPunct="1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@Override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8801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protected</a:t>
            </a:r>
            <a:r>
              <a:rPr kumimoji="0" sz="2600" b="0" i="0" u="none" strike="noStrike" kern="1200" cap="none" spc="3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void</a:t>
            </a:r>
            <a:r>
              <a:rPr kumimoji="0" sz="2600" b="0" i="0" u="none" strike="noStrike" kern="1200" cap="none" spc="4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configure(AuthenticationManagerBuilder</a:t>
            </a:r>
            <a:r>
              <a:rPr kumimoji="0" sz="26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auth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r>
              <a:rPr kumimoji="0" sz="2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throws</a:t>
            </a:r>
            <a:r>
              <a:rPr kumimoji="0" sz="2600" b="0" i="0" u="none" strike="noStrike" kern="1200" cap="none" spc="4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Exception</a:t>
            </a:r>
            <a:r>
              <a:rPr kumimoji="0" sz="2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65200" marR="6011545" lvl="0" indent="0" algn="l" defTabSz="914400" rtl="0" eaLnBrk="1" fontAlgn="auto" latinLnBrk="0" hangingPunct="1">
              <a:lnSpc>
                <a:spcPct val="2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// 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add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our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users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in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memory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authentication 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UserBuilder</a:t>
            </a:r>
            <a:r>
              <a:rPr kumimoji="0" sz="2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users</a:t>
            </a:r>
            <a:r>
              <a:rPr kumimoji="0" sz="2600" b="0" i="0" u="none" strike="noStrike" kern="1200" cap="none" spc="40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2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User.withDefaultPasswordEncoder(); </a:t>
            </a:r>
            <a:r>
              <a:rPr kumimoji="0" sz="2600" b="0" i="0" u="none" strike="noStrike" kern="1200" cap="none" spc="-15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auth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.inMemoryAuthentication()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42390" marR="0" lvl="0" indent="0" algn="l" defTabSz="914400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.withUser(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users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.username(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"john"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).password(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"test123"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).roles(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"EMPLOYEE"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))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42390" marR="0" lvl="0" indent="0" algn="l" defTabSz="914400" rtl="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.withUser(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users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.username(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"mary"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).password(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"test123"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).roles(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"EMPLOYEE",</a:t>
            </a:r>
            <a:r>
              <a:rPr kumimoji="0" sz="2600" b="1" i="0" u="none" strike="noStrike" kern="1200" cap="none" spc="9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"MANAGER"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))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342390" marR="0" lvl="0" indent="0" algn="l" defTabSz="914400" rtl="0" eaLnBrk="1" fontAlgn="auto" latinLnBrk="0" hangingPunct="1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.withUser(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users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.username(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"susan"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).password(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"test123"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).roles(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"EMPLOYEE",</a:t>
            </a:r>
            <a:r>
              <a:rPr kumimoji="0" sz="2600" b="1" i="0" u="none" strike="noStrike" kern="1200" cap="none" spc="9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"ADMIN"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));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8801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85595" y="3428317"/>
            <a:ext cx="845167" cy="33209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5602" y="6885413"/>
            <a:ext cx="17259678" cy="10858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1915741" y="1566313"/>
            <a:ext cx="7891780" cy="1818005"/>
            <a:chOff x="11915741" y="1566313"/>
            <a:chExt cx="7891780" cy="181800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15741" y="1566313"/>
              <a:ext cx="7891179" cy="18174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68221" y="1612516"/>
              <a:ext cx="7769396" cy="16858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68225" y="1612516"/>
              <a:ext cx="7769859" cy="1685925"/>
            </a:xfrm>
            <a:custGeom>
              <a:avLst/>
              <a:gdLst/>
              <a:ahLst/>
              <a:cxnLst/>
              <a:rect l="l" t="t" r="r" b="b"/>
              <a:pathLst>
                <a:path w="7769859" h="1685925">
                  <a:moveTo>
                    <a:pt x="0" y="0"/>
                  </a:moveTo>
                  <a:lnTo>
                    <a:pt x="7769396" y="0"/>
                  </a:lnTo>
                  <a:lnTo>
                    <a:pt x="7769396" y="1685812"/>
                  </a:lnTo>
                  <a:lnTo>
                    <a:pt x="0" y="168581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7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595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3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100" dirty="0"/>
              <a:t>Restrictin</a:t>
            </a:r>
            <a:r>
              <a:rPr sz="6500" spc="280" dirty="0"/>
              <a:t>g</a:t>
            </a:r>
            <a:r>
              <a:rPr sz="6500" spc="-430" dirty="0"/>
              <a:t> </a:t>
            </a:r>
            <a:r>
              <a:rPr sz="6500" spc="150" dirty="0"/>
              <a:t>Acces</a:t>
            </a:r>
            <a:r>
              <a:rPr sz="6500" spc="225" dirty="0"/>
              <a:t>s</a:t>
            </a:r>
            <a:r>
              <a:rPr sz="6500" spc="-75" dirty="0"/>
              <a:t> </a:t>
            </a:r>
            <a:r>
              <a:rPr sz="6500" spc="114" dirty="0"/>
              <a:t>t</a:t>
            </a:r>
            <a:r>
              <a:rPr sz="6500" spc="375" dirty="0"/>
              <a:t>o</a:t>
            </a:r>
            <a:r>
              <a:rPr sz="6500" spc="-75" dirty="0"/>
              <a:t> </a:t>
            </a:r>
            <a:r>
              <a:rPr sz="6500" spc="120" dirty="0"/>
              <a:t>Roles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866854" y="2217598"/>
            <a:ext cx="145726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marR="0" lvl="0" indent="-56578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Lucida Sans Unicode"/>
              <a:buChar char="•"/>
              <a:tabLst>
                <a:tab pos="577850" algn="l"/>
                <a:tab pos="578485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Update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your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Java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configuration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file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(.java)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854" y="3369395"/>
            <a:ext cx="42633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marR="0" lvl="0" indent="-56578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Lucida Sans Unicode"/>
              <a:buChar char="•"/>
              <a:tabLst>
                <a:tab pos="577850" algn="l"/>
                <a:tab pos="578485" algn="l"/>
              </a:tabLst>
              <a:defRPr/>
            </a:pP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General</a:t>
            </a:r>
            <a:r>
              <a:rPr kumimoji="0" sz="42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Syntax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7895" y="5357707"/>
            <a:ext cx="18688685" cy="1816100"/>
            <a:chOff x="707895" y="5357707"/>
            <a:chExt cx="18688685" cy="1816100"/>
          </a:xfrm>
        </p:grpSpPr>
        <p:sp>
          <p:nvSpPr>
            <p:cNvPr id="6" name="object 6"/>
            <p:cNvSpPr/>
            <p:nvPr/>
          </p:nvSpPr>
          <p:spPr>
            <a:xfrm>
              <a:off x="885900" y="5472886"/>
              <a:ext cx="18332450" cy="1355725"/>
            </a:xfrm>
            <a:custGeom>
              <a:avLst/>
              <a:gdLst/>
              <a:ahLst/>
              <a:cxnLst/>
              <a:rect l="l" t="t" r="r" b="b"/>
              <a:pathLst>
                <a:path w="18332450" h="1355725">
                  <a:moveTo>
                    <a:pt x="0" y="0"/>
                  </a:moveTo>
                  <a:lnTo>
                    <a:pt x="18332299" y="0"/>
                  </a:lnTo>
                  <a:lnTo>
                    <a:pt x="18332299" y="1355237"/>
                  </a:lnTo>
                  <a:lnTo>
                    <a:pt x="0" y="135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895" y="5357707"/>
              <a:ext cx="18688310" cy="18159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123360" y="5892879"/>
            <a:ext cx="1586039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antMatchers(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&lt;&lt;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add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path to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match on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&gt;&gt;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).hasRole(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&lt;&lt;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authorized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role 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&gt;&gt;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252830" y="2296296"/>
            <a:ext cx="4386580" cy="4777105"/>
            <a:chOff x="11252830" y="2296296"/>
            <a:chExt cx="4386580" cy="47771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52830" y="2296296"/>
              <a:ext cx="4386318" cy="47768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1665" y="3446750"/>
              <a:ext cx="3548645" cy="24619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671665" y="3446750"/>
              <a:ext cx="3549015" cy="2462530"/>
            </a:xfrm>
            <a:custGeom>
              <a:avLst/>
              <a:gdLst/>
              <a:ahLst/>
              <a:cxnLst/>
              <a:rect l="l" t="t" r="r" b="b"/>
              <a:pathLst>
                <a:path w="3549015" h="2462529">
                  <a:moveTo>
                    <a:pt x="272892" y="1238836"/>
                  </a:moveTo>
                  <a:lnTo>
                    <a:pt x="95211" y="1238836"/>
                  </a:lnTo>
                  <a:lnTo>
                    <a:pt x="184214" y="2461966"/>
                  </a:lnTo>
                  <a:lnTo>
                    <a:pt x="272892" y="1238836"/>
                  </a:lnTo>
                  <a:close/>
                </a:path>
                <a:path w="3549015" h="2462529">
                  <a:moveTo>
                    <a:pt x="3504469" y="0"/>
                  </a:moveTo>
                  <a:lnTo>
                    <a:pt x="44501" y="0"/>
                  </a:lnTo>
                  <a:lnTo>
                    <a:pt x="27206" y="3507"/>
                  </a:lnTo>
                  <a:lnTo>
                    <a:pt x="13058" y="13061"/>
                  </a:lnTo>
                  <a:lnTo>
                    <a:pt x="3506" y="27209"/>
                  </a:lnTo>
                  <a:lnTo>
                    <a:pt x="0" y="44501"/>
                  </a:lnTo>
                  <a:lnTo>
                    <a:pt x="0" y="1194335"/>
                  </a:lnTo>
                  <a:lnTo>
                    <a:pt x="3506" y="1211626"/>
                  </a:lnTo>
                  <a:lnTo>
                    <a:pt x="13058" y="1225774"/>
                  </a:lnTo>
                  <a:lnTo>
                    <a:pt x="27206" y="1235329"/>
                  </a:lnTo>
                  <a:lnTo>
                    <a:pt x="44501" y="1238836"/>
                  </a:lnTo>
                  <a:lnTo>
                    <a:pt x="3504469" y="1238836"/>
                  </a:lnTo>
                  <a:lnTo>
                    <a:pt x="3521712" y="1235329"/>
                  </a:lnTo>
                  <a:lnTo>
                    <a:pt x="3535749" y="1225774"/>
                  </a:lnTo>
                  <a:lnTo>
                    <a:pt x="3545190" y="1211626"/>
                  </a:lnTo>
                  <a:lnTo>
                    <a:pt x="3548645" y="1194335"/>
                  </a:lnTo>
                  <a:lnTo>
                    <a:pt x="3548645" y="44501"/>
                  </a:lnTo>
                  <a:lnTo>
                    <a:pt x="3545188" y="27209"/>
                  </a:lnTo>
                  <a:lnTo>
                    <a:pt x="3535745" y="13061"/>
                  </a:lnTo>
                  <a:lnTo>
                    <a:pt x="3521708" y="3507"/>
                  </a:lnTo>
                  <a:lnTo>
                    <a:pt x="3504469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986934" y="3673051"/>
            <a:ext cx="291592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</a:t>
            </a:r>
            <a:r>
              <a:rPr kumimoji="0" sz="4450" b="1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role</a:t>
            </a:r>
            <a:endParaRPr kumimoji="0" sz="4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133808" y="5589123"/>
            <a:ext cx="6108700" cy="4314825"/>
            <a:chOff x="11133808" y="5589123"/>
            <a:chExt cx="6108700" cy="431482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3808" y="5589123"/>
              <a:ext cx="6108452" cy="43145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52643" y="6652898"/>
              <a:ext cx="5270781" cy="21730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552643" y="6652898"/>
              <a:ext cx="5271135" cy="2173605"/>
            </a:xfrm>
            <a:custGeom>
              <a:avLst/>
              <a:gdLst/>
              <a:ahLst/>
              <a:cxnLst/>
              <a:rect l="l" t="t" r="r" b="b"/>
              <a:pathLst>
                <a:path w="5271134" h="2173604">
                  <a:moveTo>
                    <a:pt x="5226605" y="934198"/>
                  </a:moveTo>
                  <a:lnTo>
                    <a:pt x="44501" y="934198"/>
                  </a:lnTo>
                  <a:lnTo>
                    <a:pt x="27206" y="937706"/>
                  </a:lnTo>
                  <a:lnTo>
                    <a:pt x="13058" y="947260"/>
                  </a:lnTo>
                  <a:lnTo>
                    <a:pt x="3506" y="961409"/>
                  </a:lnTo>
                  <a:lnTo>
                    <a:pt x="0" y="978700"/>
                  </a:lnTo>
                  <a:lnTo>
                    <a:pt x="0" y="2128534"/>
                  </a:lnTo>
                  <a:lnTo>
                    <a:pt x="3506" y="2145825"/>
                  </a:lnTo>
                  <a:lnTo>
                    <a:pt x="13058" y="2159974"/>
                  </a:lnTo>
                  <a:lnTo>
                    <a:pt x="27206" y="2169528"/>
                  </a:lnTo>
                  <a:lnTo>
                    <a:pt x="44501" y="2173035"/>
                  </a:lnTo>
                  <a:lnTo>
                    <a:pt x="5226605" y="2173035"/>
                  </a:lnTo>
                  <a:lnTo>
                    <a:pt x="5243844" y="2169527"/>
                  </a:lnTo>
                  <a:lnTo>
                    <a:pt x="5257881" y="2159973"/>
                  </a:lnTo>
                  <a:lnTo>
                    <a:pt x="5267324" y="2145825"/>
                  </a:lnTo>
                  <a:lnTo>
                    <a:pt x="5270781" y="2128534"/>
                  </a:lnTo>
                  <a:lnTo>
                    <a:pt x="5270781" y="978700"/>
                  </a:lnTo>
                  <a:lnTo>
                    <a:pt x="5267324" y="961409"/>
                  </a:lnTo>
                  <a:lnTo>
                    <a:pt x="5257881" y="947260"/>
                  </a:lnTo>
                  <a:lnTo>
                    <a:pt x="5243844" y="937706"/>
                  </a:lnTo>
                  <a:lnTo>
                    <a:pt x="5226605" y="934198"/>
                  </a:lnTo>
                  <a:close/>
                </a:path>
                <a:path w="5271134" h="2173604">
                  <a:moveTo>
                    <a:pt x="2546707" y="0"/>
                  </a:moveTo>
                  <a:lnTo>
                    <a:pt x="2458040" y="934198"/>
                  </a:lnTo>
                  <a:lnTo>
                    <a:pt x="2635385" y="934198"/>
                  </a:lnTo>
                  <a:lnTo>
                    <a:pt x="2546707" y="0"/>
                  </a:lnTo>
                  <a:close/>
                </a:path>
              </a:pathLst>
            </a:custGeom>
            <a:solidFill>
              <a:srgbClr val="9452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971198" y="7819521"/>
            <a:ext cx="244411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“ADM</a:t>
            </a:r>
            <a:r>
              <a:rPr kumimoji="0" sz="4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N”</a:t>
            </a:r>
            <a:endParaRPr kumimoji="0" sz="4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63669" y="5138980"/>
            <a:ext cx="6579870" cy="6169660"/>
            <a:chOff x="1163669" y="5138980"/>
            <a:chExt cx="6579870" cy="616966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3669" y="5138980"/>
              <a:ext cx="6579642" cy="61695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2504" y="6635465"/>
              <a:ext cx="5741971" cy="36153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82504" y="6635465"/>
              <a:ext cx="5742305" cy="3615690"/>
            </a:xfrm>
            <a:custGeom>
              <a:avLst/>
              <a:gdLst/>
              <a:ahLst/>
              <a:cxnLst/>
              <a:rect l="l" t="t" r="r" b="b"/>
              <a:pathLst>
                <a:path w="5742305" h="3615690">
                  <a:moveTo>
                    <a:pt x="5741971" y="0"/>
                  </a:moveTo>
                  <a:lnTo>
                    <a:pt x="5145131" y="873991"/>
                  </a:lnTo>
                  <a:lnTo>
                    <a:pt x="44501" y="873991"/>
                  </a:lnTo>
                  <a:lnTo>
                    <a:pt x="27210" y="877498"/>
                  </a:lnTo>
                  <a:lnTo>
                    <a:pt x="13061" y="887052"/>
                  </a:lnTo>
                  <a:lnTo>
                    <a:pt x="3507" y="901201"/>
                  </a:lnTo>
                  <a:lnTo>
                    <a:pt x="0" y="918492"/>
                  </a:lnTo>
                  <a:lnTo>
                    <a:pt x="0" y="3570898"/>
                  </a:lnTo>
                  <a:lnTo>
                    <a:pt x="3507" y="3588189"/>
                  </a:lnTo>
                  <a:lnTo>
                    <a:pt x="13061" y="3602338"/>
                  </a:lnTo>
                  <a:lnTo>
                    <a:pt x="27210" y="3611892"/>
                  </a:lnTo>
                  <a:lnTo>
                    <a:pt x="44501" y="3615399"/>
                  </a:lnTo>
                  <a:lnTo>
                    <a:pt x="5226608" y="3615399"/>
                  </a:lnTo>
                  <a:lnTo>
                    <a:pt x="5243848" y="3611892"/>
                  </a:lnTo>
                  <a:lnTo>
                    <a:pt x="5257884" y="3602338"/>
                  </a:lnTo>
                  <a:lnTo>
                    <a:pt x="5267325" y="3588189"/>
                  </a:lnTo>
                  <a:lnTo>
                    <a:pt x="5270781" y="3570898"/>
                  </a:lnTo>
                  <a:lnTo>
                    <a:pt x="5270781" y="1044470"/>
                  </a:lnTo>
                  <a:lnTo>
                    <a:pt x="5741971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788292" y="7840464"/>
            <a:ext cx="4866005" cy="200278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ts val="511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Restrict</a:t>
            </a:r>
            <a:r>
              <a:rPr kumimoji="0" sz="4450" b="1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access</a:t>
            </a:r>
            <a:r>
              <a:rPr kumimoji="0" sz="4450" b="1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4450" b="1" i="0" u="none" strike="noStrike" kern="1200" cap="none" spc="-12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4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 path 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“/systems/**”</a:t>
            </a:r>
            <a:endParaRPr kumimoji="0" sz="4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9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595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3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100" dirty="0"/>
              <a:t>Restrictin</a:t>
            </a:r>
            <a:r>
              <a:rPr sz="6500" spc="280" dirty="0"/>
              <a:t>g</a:t>
            </a:r>
            <a:r>
              <a:rPr sz="6500" spc="-430" dirty="0"/>
              <a:t> </a:t>
            </a:r>
            <a:r>
              <a:rPr sz="6500" spc="150" dirty="0"/>
              <a:t>Acces</a:t>
            </a:r>
            <a:r>
              <a:rPr sz="6500" spc="225" dirty="0"/>
              <a:t>s</a:t>
            </a:r>
            <a:r>
              <a:rPr sz="6500" spc="-75" dirty="0"/>
              <a:t> </a:t>
            </a:r>
            <a:r>
              <a:rPr sz="6500" spc="114" dirty="0"/>
              <a:t>t</a:t>
            </a:r>
            <a:r>
              <a:rPr sz="6500" spc="375" dirty="0"/>
              <a:t>o</a:t>
            </a:r>
            <a:r>
              <a:rPr sz="6500" spc="-75" dirty="0"/>
              <a:t> </a:t>
            </a:r>
            <a:r>
              <a:rPr sz="6500" spc="120" dirty="0"/>
              <a:t>Roles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446879" y="4958299"/>
            <a:ext cx="19210655" cy="1816100"/>
            <a:chOff x="446879" y="4958299"/>
            <a:chExt cx="19210655" cy="1816100"/>
          </a:xfrm>
        </p:grpSpPr>
        <p:sp>
          <p:nvSpPr>
            <p:cNvPr id="4" name="object 4"/>
            <p:cNvSpPr/>
            <p:nvPr/>
          </p:nvSpPr>
          <p:spPr>
            <a:xfrm>
              <a:off x="624885" y="5073479"/>
              <a:ext cx="18854420" cy="1355725"/>
            </a:xfrm>
            <a:custGeom>
              <a:avLst/>
              <a:gdLst/>
              <a:ahLst/>
              <a:cxnLst/>
              <a:rect l="l" t="t" r="r" b="b"/>
              <a:pathLst>
                <a:path w="18854420" h="1355725">
                  <a:moveTo>
                    <a:pt x="0" y="0"/>
                  </a:moveTo>
                  <a:lnTo>
                    <a:pt x="18854333" y="0"/>
                  </a:lnTo>
                  <a:lnTo>
                    <a:pt x="18854333" y="1355237"/>
                  </a:lnTo>
                  <a:lnTo>
                    <a:pt x="0" y="135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879" y="4958299"/>
              <a:ext cx="19210336" cy="18159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62145" y="5494985"/>
            <a:ext cx="185750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antMatchers(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&lt;&lt;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add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path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to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match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on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&gt;&gt;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).hasAnyRole(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&lt;&lt;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list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of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authorized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roles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&gt;&gt;</a:t>
            </a: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96998" y="2084951"/>
            <a:ext cx="12131675" cy="4435475"/>
            <a:chOff x="6596998" y="2084951"/>
            <a:chExt cx="12131675" cy="44354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6998" y="2084951"/>
              <a:ext cx="12131169" cy="44354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833" y="3171401"/>
              <a:ext cx="11293504" cy="224862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015838" y="3171401"/>
              <a:ext cx="11294110" cy="2249170"/>
            </a:xfrm>
            <a:custGeom>
              <a:avLst/>
              <a:gdLst/>
              <a:ahLst/>
              <a:cxnLst/>
              <a:rect l="l" t="t" r="r" b="b"/>
              <a:pathLst>
                <a:path w="11294110" h="2249170">
                  <a:moveTo>
                    <a:pt x="3901053" y="1238836"/>
                  </a:moveTo>
                  <a:lnTo>
                    <a:pt x="3723708" y="1238836"/>
                  </a:lnTo>
                  <a:lnTo>
                    <a:pt x="3812376" y="2248622"/>
                  </a:lnTo>
                  <a:lnTo>
                    <a:pt x="3901053" y="1238836"/>
                  </a:lnTo>
                  <a:close/>
                </a:path>
                <a:path w="11294110" h="2249170">
                  <a:moveTo>
                    <a:pt x="11248997" y="0"/>
                  </a:moveTo>
                  <a:lnTo>
                    <a:pt x="44496" y="0"/>
                  </a:lnTo>
                  <a:lnTo>
                    <a:pt x="27205" y="3507"/>
                  </a:lnTo>
                  <a:lnTo>
                    <a:pt x="13056" y="13061"/>
                  </a:lnTo>
                  <a:lnTo>
                    <a:pt x="3502" y="27210"/>
                  </a:lnTo>
                  <a:lnTo>
                    <a:pt x="0" y="44475"/>
                  </a:lnTo>
                  <a:lnTo>
                    <a:pt x="0" y="1194361"/>
                  </a:lnTo>
                  <a:lnTo>
                    <a:pt x="3502" y="1211626"/>
                  </a:lnTo>
                  <a:lnTo>
                    <a:pt x="13056" y="1225775"/>
                  </a:lnTo>
                  <a:lnTo>
                    <a:pt x="27205" y="1235329"/>
                  </a:lnTo>
                  <a:lnTo>
                    <a:pt x="44496" y="1238836"/>
                  </a:lnTo>
                  <a:lnTo>
                    <a:pt x="11248997" y="1238836"/>
                  </a:lnTo>
                  <a:lnTo>
                    <a:pt x="11266287" y="1235329"/>
                  </a:lnTo>
                  <a:lnTo>
                    <a:pt x="11280436" y="1225775"/>
                  </a:lnTo>
                  <a:lnTo>
                    <a:pt x="11289991" y="1211626"/>
                  </a:lnTo>
                  <a:lnTo>
                    <a:pt x="11293493" y="1194361"/>
                  </a:lnTo>
                  <a:lnTo>
                    <a:pt x="11293493" y="44475"/>
                  </a:lnTo>
                  <a:lnTo>
                    <a:pt x="11289991" y="27210"/>
                  </a:lnTo>
                  <a:lnTo>
                    <a:pt x="11280436" y="13061"/>
                  </a:lnTo>
                  <a:lnTo>
                    <a:pt x="11266287" y="3507"/>
                  </a:lnTo>
                  <a:lnTo>
                    <a:pt x="11248997" y="0"/>
                  </a:lnTo>
                  <a:close/>
                </a:path>
              </a:pathLst>
            </a:custGeom>
            <a:solidFill>
              <a:srgbClr val="94175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33153" y="3400808"/>
            <a:ext cx="1086485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</a:t>
            </a:r>
            <a:r>
              <a:rPr kumimoji="0" sz="4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role</a:t>
            </a:r>
            <a:r>
              <a:rPr kumimoji="0" sz="44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44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44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list,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comma-delimited</a:t>
            </a:r>
            <a:r>
              <a:rPr kumimoji="0" sz="44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</a:t>
            </a:r>
            <a:endParaRPr kumimoji="0" sz="4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18504" y="4858421"/>
            <a:ext cx="13962380" cy="5269865"/>
            <a:chOff x="3418504" y="4858421"/>
            <a:chExt cx="13962380" cy="526986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504" y="4858421"/>
              <a:ext cx="13962276" cy="52694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7339" y="6101248"/>
              <a:ext cx="13124604" cy="27698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37339" y="6101248"/>
              <a:ext cx="13124815" cy="2769870"/>
            </a:xfrm>
            <a:custGeom>
              <a:avLst/>
              <a:gdLst/>
              <a:ahLst/>
              <a:cxnLst/>
              <a:rect l="l" t="t" r="r" b="b"/>
              <a:pathLst>
                <a:path w="13124815" h="2769870">
                  <a:moveTo>
                    <a:pt x="13080103" y="1531039"/>
                  </a:moveTo>
                  <a:lnTo>
                    <a:pt x="44501" y="1531039"/>
                  </a:lnTo>
                  <a:lnTo>
                    <a:pt x="27209" y="1534546"/>
                  </a:lnTo>
                  <a:lnTo>
                    <a:pt x="13061" y="1544100"/>
                  </a:lnTo>
                  <a:lnTo>
                    <a:pt x="3507" y="1558249"/>
                  </a:lnTo>
                  <a:lnTo>
                    <a:pt x="0" y="1575540"/>
                  </a:lnTo>
                  <a:lnTo>
                    <a:pt x="0" y="2725374"/>
                  </a:lnTo>
                  <a:lnTo>
                    <a:pt x="3507" y="2742665"/>
                  </a:lnTo>
                  <a:lnTo>
                    <a:pt x="13061" y="2756814"/>
                  </a:lnTo>
                  <a:lnTo>
                    <a:pt x="27209" y="2766368"/>
                  </a:lnTo>
                  <a:lnTo>
                    <a:pt x="44501" y="2769875"/>
                  </a:lnTo>
                  <a:lnTo>
                    <a:pt x="13080103" y="2769875"/>
                  </a:lnTo>
                  <a:lnTo>
                    <a:pt x="13097393" y="2766368"/>
                  </a:lnTo>
                  <a:lnTo>
                    <a:pt x="13111542" y="2756814"/>
                  </a:lnTo>
                  <a:lnTo>
                    <a:pt x="13121096" y="2742665"/>
                  </a:lnTo>
                  <a:lnTo>
                    <a:pt x="13124604" y="2725374"/>
                  </a:lnTo>
                  <a:lnTo>
                    <a:pt x="13124604" y="1575540"/>
                  </a:lnTo>
                  <a:lnTo>
                    <a:pt x="13121096" y="1558249"/>
                  </a:lnTo>
                  <a:lnTo>
                    <a:pt x="13111542" y="1544100"/>
                  </a:lnTo>
                  <a:lnTo>
                    <a:pt x="13097393" y="1534546"/>
                  </a:lnTo>
                  <a:lnTo>
                    <a:pt x="13080103" y="1531039"/>
                  </a:lnTo>
                  <a:close/>
                </a:path>
                <a:path w="13124815" h="2769870">
                  <a:moveTo>
                    <a:pt x="9841982" y="0"/>
                  </a:moveTo>
                  <a:lnTo>
                    <a:pt x="9753304" y="1531039"/>
                  </a:lnTo>
                  <a:lnTo>
                    <a:pt x="9930649" y="1531039"/>
                  </a:lnTo>
                  <a:lnTo>
                    <a:pt x="9841982" y="0"/>
                  </a:lnTo>
                  <a:close/>
                </a:path>
              </a:pathLst>
            </a:custGeom>
            <a:solidFill>
              <a:srgbClr val="9452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217537" y="7861406"/>
            <a:ext cx="1236027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“ADMIN”,</a:t>
            </a:r>
            <a:r>
              <a:rPr kumimoji="0" sz="4450" b="1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“DEVELOPER”,</a:t>
            </a:r>
            <a:r>
              <a:rPr kumimoji="0" sz="4450" b="1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“VIP”,</a:t>
            </a:r>
            <a:r>
              <a:rPr kumimoji="0" sz="4450" b="1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4450" b="1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“PLATINUM”</a:t>
            </a:r>
            <a:endParaRPr kumimoji="0" sz="4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7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7683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90" dirty="0"/>
              <a:t>Restrict</a:t>
            </a:r>
            <a:r>
              <a:rPr sz="6500" spc="-90" dirty="0"/>
              <a:t> </a:t>
            </a:r>
            <a:r>
              <a:rPr sz="6500" spc="60" dirty="0"/>
              <a:t>Path</a:t>
            </a:r>
            <a:r>
              <a:rPr sz="6500" spc="-90" dirty="0"/>
              <a:t> </a:t>
            </a:r>
            <a:r>
              <a:rPr sz="6500" spc="245" dirty="0"/>
              <a:t>to</a:t>
            </a:r>
            <a:r>
              <a:rPr sz="6500" spc="-90" dirty="0"/>
              <a:t> </a:t>
            </a:r>
            <a:r>
              <a:rPr sz="6500" spc="85" dirty="0"/>
              <a:t>EMPLOYEE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707895" y="2446638"/>
            <a:ext cx="18688685" cy="3427729"/>
            <a:chOff x="707895" y="2446638"/>
            <a:chExt cx="18688685" cy="3427729"/>
          </a:xfrm>
        </p:grpSpPr>
        <p:sp>
          <p:nvSpPr>
            <p:cNvPr id="4" name="object 4"/>
            <p:cNvSpPr/>
            <p:nvPr/>
          </p:nvSpPr>
          <p:spPr>
            <a:xfrm>
              <a:off x="885900" y="2561818"/>
              <a:ext cx="18332450" cy="2967355"/>
            </a:xfrm>
            <a:custGeom>
              <a:avLst/>
              <a:gdLst/>
              <a:ahLst/>
              <a:cxnLst/>
              <a:rect l="l" t="t" r="r" b="b"/>
              <a:pathLst>
                <a:path w="18332450" h="2967354">
                  <a:moveTo>
                    <a:pt x="0" y="0"/>
                  </a:moveTo>
                  <a:lnTo>
                    <a:pt x="18332299" y="0"/>
                  </a:lnTo>
                  <a:lnTo>
                    <a:pt x="18332299" y="2966806"/>
                  </a:lnTo>
                  <a:lnTo>
                    <a:pt x="0" y="2966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895" y="2446638"/>
              <a:ext cx="18688310" cy="34275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71006" y="3662580"/>
            <a:ext cx="108839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antMatchers(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"/"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).hasRole(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"EMPLOYEE"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89932" y="3486110"/>
            <a:ext cx="16732250" cy="7362190"/>
            <a:chOff x="1789932" y="3486110"/>
            <a:chExt cx="16732250" cy="73621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3327" y="5215541"/>
              <a:ext cx="5718256" cy="56324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99077" y="5361093"/>
              <a:ext cx="5130733" cy="50469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9932" y="3486110"/>
              <a:ext cx="9957157" cy="57516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8768" y="4819347"/>
              <a:ext cx="9119483" cy="30712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08768" y="4819347"/>
              <a:ext cx="9119870" cy="3071495"/>
            </a:xfrm>
            <a:custGeom>
              <a:avLst/>
              <a:gdLst/>
              <a:ahLst/>
              <a:cxnLst/>
              <a:rect l="l" t="t" r="r" b="b"/>
              <a:pathLst>
                <a:path w="9119870" h="3071495">
                  <a:moveTo>
                    <a:pt x="9074982" y="1408988"/>
                  </a:moveTo>
                  <a:lnTo>
                    <a:pt x="44501" y="1408988"/>
                  </a:lnTo>
                  <a:lnTo>
                    <a:pt x="27210" y="1412495"/>
                  </a:lnTo>
                  <a:lnTo>
                    <a:pt x="13061" y="1422050"/>
                  </a:lnTo>
                  <a:lnTo>
                    <a:pt x="3507" y="1436198"/>
                  </a:lnTo>
                  <a:lnTo>
                    <a:pt x="0" y="1453489"/>
                  </a:lnTo>
                  <a:lnTo>
                    <a:pt x="0" y="3026740"/>
                  </a:lnTo>
                  <a:lnTo>
                    <a:pt x="3507" y="3044031"/>
                  </a:lnTo>
                  <a:lnTo>
                    <a:pt x="13061" y="3058180"/>
                  </a:lnTo>
                  <a:lnTo>
                    <a:pt x="27210" y="3067734"/>
                  </a:lnTo>
                  <a:lnTo>
                    <a:pt x="44501" y="3071241"/>
                  </a:lnTo>
                  <a:lnTo>
                    <a:pt x="9074982" y="3071241"/>
                  </a:lnTo>
                  <a:lnTo>
                    <a:pt x="9092276" y="3067734"/>
                  </a:lnTo>
                  <a:lnTo>
                    <a:pt x="9106425" y="3058180"/>
                  </a:lnTo>
                  <a:lnTo>
                    <a:pt x="9115977" y="3044031"/>
                  </a:lnTo>
                  <a:lnTo>
                    <a:pt x="9119483" y="3026740"/>
                  </a:lnTo>
                  <a:lnTo>
                    <a:pt x="9119483" y="1453489"/>
                  </a:lnTo>
                  <a:lnTo>
                    <a:pt x="9115977" y="1436198"/>
                  </a:lnTo>
                  <a:lnTo>
                    <a:pt x="9106425" y="1422050"/>
                  </a:lnTo>
                  <a:lnTo>
                    <a:pt x="9092276" y="1412495"/>
                  </a:lnTo>
                  <a:lnTo>
                    <a:pt x="9074982" y="1408988"/>
                  </a:lnTo>
                  <a:close/>
                </a:path>
                <a:path w="9119870" h="3071495">
                  <a:moveTo>
                    <a:pt x="3865719" y="0"/>
                  </a:moveTo>
                  <a:lnTo>
                    <a:pt x="3776717" y="1408988"/>
                  </a:lnTo>
                  <a:lnTo>
                    <a:pt x="3954395" y="1408988"/>
                  </a:lnTo>
                  <a:lnTo>
                    <a:pt x="3865719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42692" y="6604899"/>
            <a:ext cx="665162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25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52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52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root</a:t>
            </a:r>
            <a:r>
              <a:rPr kumimoji="0" sz="52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path:</a:t>
            </a:r>
            <a:r>
              <a:rPr kumimoji="0" sz="52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52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endParaRPr kumimoji="0" sz="5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7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3089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90" dirty="0"/>
              <a:t>Restrict</a:t>
            </a:r>
            <a:r>
              <a:rPr sz="6500" spc="-80" dirty="0"/>
              <a:t> </a:t>
            </a:r>
            <a:r>
              <a:rPr sz="6500" spc="60" dirty="0"/>
              <a:t>Path</a:t>
            </a:r>
            <a:r>
              <a:rPr sz="6500" spc="-80" dirty="0"/>
              <a:t> </a:t>
            </a:r>
            <a:r>
              <a:rPr sz="6500" spc="105" dirty="0"/>
              <a:t>/leaders</a:t>
            </a:r>
            <a:r>
              <a:rPr sz="6500" spc="-80" dirty="0"/>
              <a:t> </a:t>
            </a:r>
            <a:r>
              <a:rPr sz="6500" spc="245" dirty="0"/>
              <a:t>to</a:t>
            </a:r>
            <a:r>
              <a:rPr sz="6500" spc="-80" dirty="0"/>
              <a:t> </a:t>
            </a:r>
            <a:r>
              <a:rPr sz="6500" spc="-75" dirty="0"/>
              <a:t>MANAGER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707895" y="2452044"/>
            <a:ext cx="18688685" cy="3399154"/>
            <a:chOff x="707895" y="2452044"/>
            <a:chExt cx="18688685" cy="3399154"/>
          </a:xfrm>
        </p:grpSpPr>
        <p:sp>
          <p:nvSpPr>
            <p:cNvPr id="4" name="object 4"/>
            <p:cNvSpPr/>
            <p:nvPr/>
          </p:nvSpPr>
          <p:spPr>
            <a:xfrm>
              <a:off x="885900" y="2567224"/>
              <a:ext cx="18332450" cy="2938145"/>
            </a:xfrm>
            <a:custGeom>
              <a:avLst/>
              <a:gdLst/>
              <a:ahLst/>
              <a:cxnLst/>
              <a:rect l="l" t="t" r="r" b="b"/>
              <a:pathLst>
                <a:path w="18332450" h="2938145">
                  <a:moveTo>
                    <a:pt x="0" y="0"/>
                  </a:moveTo>
                  <a:lnTo>
                    <a:pt x="18332299" y="0"/>
                  </a:lnTo>
                  <a:lnTo>
                    <a:pt x="18332299" y="2938015"/>
                  </a:lnTo>
                  <a:lnTo>
                    <a:pt x="0" y="2938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895" y="2452044"/>
              <a:ext cx="18688310" cy="33987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71006" y="3662580"/>
            <a:ext cx="1359789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antMatchers(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"/leaders/**"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).hasRole(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"MANAGER"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1484" y="3370415"/>
            <a:ext cx="17880330" cy="7477759"/>
            <a:chOff x="641484" y="3370415"/>
            <a:chExt cx="17880330" cy="747775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3327" y="5215542"/>
              <a:ext cx="5718256" cy="56324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99077" y="5361093"/>
              <a:ext cx="5130733" cy="50469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484" y="3370415"/>
              <a:ext cx="9189837" cy="64500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319" y="4834604"/>
              <a:ext cx="8352167" cy="35077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60320" y="4834604"/>
              <a:ext cx="8352790" cy="3508375"/>
            </a:xfrm>
            <a:custGeom>
              <a:avLst/>
              <a:gdLst/>
              <a:ahLst/>
              <a:cxnLst/>
              <a:rect l="l" t="t" r="r" b="b"/>
              <a:pathLst>
                <a:path w="8352790" h="3508375">
                  <a:moveTo>
                    <a:pt x="8299812" y="1472140"/>
                  </a:moveTo>
                  <a:lnTo>
                    <a:pt x="52353" y="1472140"/>
                  </a:lnTo>
                  <a:lnTo>
                    <a:pt x="31974" y="1476254"/>
                  </a:lnTo>
                  <a:lnTo>
                    <a:pt x="15333" y="1487474"/>
                  </a:lnTo>
                  <a:lnTo>
                    <a:pt x="4113" y="1504116"/>
                  </a:lnTo>
                  <a:lnTo>
                    <a:pt x="0" y="1524489"/>
                  </a:lnTo>
                  <a:lnTo>
                    <a:pt x="0" y="3455397"/>
                  </a:lnTo>
                  <a:lnTo>
                    <a:pt x="4113" y="3475770"/>
                  </a:lnTo>
                  <a:lnTo>
                    <a:pt x="15333" y="3492412"/>
                  </a:lnTo>
                  <a:lnTo>
                    <a:pt x="31974" y="3503632"/>
                  </a:lnTo>
                  <a:lnTo>
                    <a:pt x="52353" y="3507746"/>
                  </a:lnTo>
                  <a:lnTo>
                    <a:pt x="8299812" y="3507746"/>
                  </a:lnTo>
                  <a:lnTo>
                    <a:pt x="8320191" y="3503632"/>
                  </a:lnTo>
                  <a:lnTo>
                    <a:pt x="8336832" y="3492412"/>
                  </a:lnTo>
                  <a:lnTo>
                    <a:pt x="8348052" y="3475770"/>
                  </a:lnTo>
                  <a:lnTo>
                    <a:pt x="8352165" y="3455397"/>
                  </a:lnTo>
                  <a:lnTo>
                    <a:pt x="8352165" y="1524489"/>
                  </a:lnTo>
                  <a:lnTo>
                    <a:pt x="8348052" y="1504116"/>
                  </a:lnTo>
                  <a:lnTo>
                    <a:pt x="8336832" y="1487474"/>
                  </a:lnTo>
                  <a:lnTo>
                    <a:pt x="8320190" y="1476254"/>
                  </a:lnTo>
                  <a:lnTo>
                    <a:pt x="8299812" y="1472140"/>
                  </a:lnTo>
                  <a:close/>
                </a:path>
                <a:path w="8352790" h="3508375">
                  <a:moveTo>
                    <a:pt x="6493584" y="0"/>
                  </a:moveTo>
                  <a:lnTo>
                    <a:pt x="6388875" y="1472140"/>
                  </a:lnTo>
                  <a:lnTo>
                    <a:pt x="6598620" y="1472140"/>
                  </a:lnTo>
                  <a:lnTo>
                    <a:pt x="6493584" y="0"/>
                  </a:lnTo>
                  <a:close/>
                </a:path>
              </a:pathLst>
            </a:custGeom>
            <a:solidFill>
              <a:srgbClr val="31486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71006" y="6688666"/>
            <a:ext cx="6337300" cy="12045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lvl="0" indent="345440" algn="l" defTabSz="914400" rtl="0" eaLnBrk="1" fontAlgn="auto" latinLnBrk="0" hangingPunct="1">
              <a:lnSpc>
                <a:spcPts val="453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 on path: /leaders </a:t>
            </a:r>
            <a:r>
              <a:rPr kumimoji="0" sz="3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39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</a:t>
            </a:r>
            <a:r>
              <a:rPr kumimoji="0" sz="39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sub-directories</a:t>
            </a:r>
            <a:r>
              <a:rPr kumimoji="0" sz="39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(**)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7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7256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05" dirty="0"/>
              <a:t>Display</a:t>
            </a:r>
            <a:r>
              <a:rPr sz="6500" spc="-90" dirty="0"/>
              <a:t> </a:t>
            </a:r>
            <a:r>
              <a:rPr sz="6500" spc="155" dirty="0"/>
              <a:t>User</a:t>
            </a:r>
            <a:r>
              <a:rPr sz="6500" spc="-85" dirty="0"/>
              <a:t> </a:t>
            </a:r>
            <a:r>
              <a:rPr sz="6500" spc="310" dirty="0"/>
              <a:t>ID</a:t>
            </a:r>
            <a:r>
              <a:rPr sz="6500" spc="-85" dirty="0"/>
              <a:t> </a:t>
            </a:r>
            <a:r>
              <a:rPr sz="6500" spc="204" dirty="0"/>
              <a:t>and</a:t>
            </a:r>
            <a:r>
              <a:rPr sz="6500" spc="-85" dirty="0"/>
              <a:t> </a:t>
            </a:r>
            <a:r>
              <a:rPr sz="6500" spc="120" dirty="0"/>
              <a:t>Roles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4900374" y="2282653"/>
            <a:ext cx="9057640" cy="6932295"/>
            <a:chOff x="4900374" y="2282653"/>
            <a:chExt cx="9057640" cy="6932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6966" y="2376891"/>
              <a:ext cx="8764131" cy="65547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0374" y="2282653"/>
              <a:ext cx="9057315" cy="693172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0916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/>
              <a:t>Restric</a:t>
            </a:r>
            <a:r>
              <a:rPr sz="6500" spc="160" dirty="0"/>
              <a:t>t</a:t>
            </a:r>
            <a:r>
              <a:rPr sz="6500" spc="-75" dirty="0"/>
              <a:t> </a:t>
            </a:r>
            <a:r>
              <a:rPr sz="6500" spc="-365" dirty="0"/>
              <a:t>P</a:t>
            </a:r>
            <a:r>
              <a:rPr sz="6500" spc="130" dirty="0"/>
              <a:t>at</a:t>
            </a:r>
            <a:r>
              <a:rPr sz="6500" spc="355" dirty="0"/>
              <a:t>h</a:t>
            </a:r>
            <a:r>
              <a:rPr sz="6500" spc="-75" dirty="0"/>
              <a:t> </a:t>
            </a:r>
            <a:r>
              <a:rPr sz="6500" spc="90" dirty="0"/>
              <a:t>/system</a:t>
            </a:r>
            <a:r>
              <a:rPr sz="6500" spc="195" dirty="0"/>
              <a:t>s</a:t>
            </a:r>
            <a:r>
              <a:rPr sz="6500" spc="-75" dirty="0"/>
              <a:t> </a:t>
            </a:r>
            <a:r>
              <a:rPr sz="6500" spc="114" dirty="0"/>
              <a:t>t</a:t>
            </a:r>
            <a:r>
              <a:rPr sz="6500" spc="375" dirty="0"/>
              <a:t>o</a:t>
            </a:r>
            <a:r>
              <a:rPr sz="6500" spc="-430" dirty="0"/>
              <a:t> </a:t>
            </a:r>
            <a:r>
              <a:rPr sz="6500" spc="75" dirty="0"/>
              <a:t>ADMIN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707895" y="2452044"/>
            <a:ext cx="18688685" cy="3399154"/>
            <a:chOff x="707895" y="2452044"/>
            <a:chExt cx="18688685" cy="3399154"/>
          </a:xfrm>
        </p:grpSpPr>
        <p:sp>
          <p:nvSpPr>
            <p:cNvPr id="4" name="object 4"/>
            <p:cNvSpPr/>
            <p:nvPr/>
          </p:nvSpPr>
          <p:spPr>
            <a:xfrm>
              <a:off x="885900" y="2567224"/>
              <a:ext cx="18332450" cy="2938145"/>
            </a:xfrm>
            <a:custGeom>
              <a:avLst/>
              <a:gdLst/>
              <a:ahLst/>
              <a:cxnLst/>
              <a:rect l="l" t="t" r="r" b="b"/>
              <a:pathLst>
                <a:path w="18332450" h="2938145">
                  <a:moveTo>
                    <a:pt x="0" y="0"/>
                  </a:moveTo>
                  <a:lnTo>
                    <a:pt x="18332299" y="0"/>
                  </a:lnTo>
                  <a:lnTo>
                    <a:pt x="18332299" y="2938015"/>
                  </a:lnTo>
                  <a:lnTo>
                    <a:pt x="0" y="2938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895" y="2452044"/>
              <a:ext cx="18688310" cy="33987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71006" y="3662580"/>
            <a:ext cx="1299527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antMatchers(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"/systems/**"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).hasRole(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"ADMIN"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1484" y="3370415"/>
            <a:ext cx="17880330" cy="7477759"/>
            <a:chOff x="641484" y="3370415"/>
            <a:chExt cx="17880330" cy="747775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3327" y="5215542"/>
              <a:ext cx="5718256" cy="56324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99077" y="5361093"/>
              <a:ext cx="5130733" cy="50469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484" y="3370415"/>
              <a:ext cx="9189837" cy="64500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319" y="4834604"/>
              <a:ext cx="8352167" cy="35077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60320" y="4834604"/>
              <a:ext cx="8352790" cy="3508375"/>
            </a:xfrm>
            <a:custGeom>
              <a:avLst/>
              <a:gdLst/>
              <a:ahLst/>
              <a:cxnLst/>
              <a:rect l="l" t="t" r="r" b="b"/>
              <a:pathLst>
                <a:path w="8352790" h="3508375">
                  <a:moveTo>
                    <a:pt x="8299812" y="1472140"/>
                  </a:moveTo>
                  <a:lnTo>
                    <a:pt x="52353" y="1472140"/>
                  </a:lnTo>
                  <a:lnTo>
                    <a:pt x="31974" y="1476254"/>
                  </a:lnTo>
                  <a:lnTo>
                    <a:pt x="15333" y="1487474"/>
                  </a:lnTo>
                  <a:lnTo>
                    <a:pt x="4113" y="1504116"/>
                  </a:lnTo>
                  <a:lnTo>
                    <a:pt x="0" y="1524489"/>
                  </a:lnTo>
                  <a:lnTo>
                    <a:pt x="0" y="3455397"/>
                  </a:lnTo>
                  <a:lnTo>
                    <a:pt x="4113" y="3475770"/>
                  </a:lnTo>
                  <a:lnTo>
                    <a:pt x="15333" y="3492412"/>
                  </a:lnTo>
                  <a:lnTo>
                    <a:pt x="31974" y="3503632"/>
                  </a:lnTo>
                  <a:lnTo>
                    <a:pt x="52353" y="3507746"/>
                  </a:lnTo>
                  <a:lnTo>
                    <a:pt x="8299812" y="3507746"/>
                  </a:lnTo>
                  <a:lnTo>
                    <a:pt x="8320191" y="3503632"/>
                  </a:lnTo>
                  <a:lnTo>
                    <a:pt x="8336832" y="3492412"/>
                  </a:lnTo>
                  <a:lnTo>
                    <a:pt x="8348052" y="3475770"/>
                  </a:lnTo>
                  <a:lnTo>
                    <a:pt x="8352165" y="3455397"/>
                  </a:lnTo>
                  <a:lnTo>
                    <a:pt x="8352165" y="1524489"/>
                  </a:lnTo>
                  <a:lnTo>
                    <a:pt x="8348052" y="1504116"/>
                  </a:lnTo>
                  <a:lnTo>
                    <a:pt x="8336832" y="1487474"/>
                  </a:lnTo>
                  <a:lnTo>
                    <a:pt x="8320190" y="1476254"/>
                  </a:lnTo>
                  <a:lnTo>
                    <a:pt x="8299812" y="1472140"/>
                  </a:lnTo>
                  <a:close/>
                </a:path>
                <a:path w="8352790" h="3508375">
                  <a:moveTo>
                    <a:pt x="6493584" y="0"/>
                  </a:moveTo>
                  <a:lnTo>
                    <a:pt x="6388875" y="1472140"/>
                  </a:lnTo>
                  <a:lnTo>
                    <a:pt x="6598620" y="1472140"/>
                  </a:lnTo>
                  <a:lnTo>
                    <a:pt x="6493584" y="0"/>
                  </a:lnTo>
                  <a:close/>
                </a:path>
              </a:pathLst>
            </a:custGeom>
            <a:solidFill>
              <a:srgbClr val="42613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71006" y="6688666"/>
            <a:ext cx="6337300" cy="12045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lvl="0" indent="219710" algn="l" defTabSz="914400" rtl="0" eaLnBrk="1" fontAlgn="auto" latinLnBrk="0" hangingPunct="1">
              <a:lnSpc>
                <a:spcPts val="453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 on path: /systems </a:t>
            </a:r>
            <a:r>
              <a:rPr kumimoji="0" sz="3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39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</a:t>
            </a:r>
            <a:r>
              <a:rPr kumimoji="0" sz="39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sub-directories</a:t>
            </a:r>
            <a:r>
              <a:rPr kumimoji="0" sz="39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(**)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7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7759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0" dirty="0"/>
              <a:t>Pull</a:t>
            </a:r>
            <a:r>
              <a:rPr sz="6500" spc="-75" dirty="0"/>
              <a:t> </a:t>
            </a:r>
            <a:r>
              <a:rPr sz="6500" spc="65" dirty="0"/>
              <a:t>I</a:t>
            </a:r>
            <a:r>
              <a:rPr sz="6500" spc="175" dirty="0"/>
              <a:t>t</a:t>
            </a:r>
            <a:r>
              <a:rPr sz="6500" spc="-660" dirty="0"/>
              <a:t> </a:t>
            </a:r>
            <a:r>
              <a:rPr sz="6500" spc="-685" dirty="0"/>
              <a:t>T</a:t>
            </a:r>
            <a:r>
              <a:rPr sz="6500" spc="170" dirty="0"/>
              <a:t>ogether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707895" y="1946909"/>
            <a:ext cx="18688685" cy="5948045"/>
            <a:chOff x="707895" y="1946909"/>
            <a:chExt cx="18688685" cy="5948045"/>
          </a:xfrm>
        </p:grpSpPr>
        <p:sp>
          <p:nvSpPr>
            <p:cNvPr id="4" name="object 4"/>
            <p:cNvSpPr/>
            <p:nvPr/>
          </p:nvSpPr>
          <p:spPr>
            <a:xfrm>
              <a:off x="885900" y="2062089"/>
              <a:ext cx="18332450" cy="5487670"/>
            </a:xfrm>
            <a:custGeom>
              <a:avLst/>
              <a:gdLst/>
              <a:ahLst/>
              <a:cxnLst/>
              <a:rect l="l" t="t" r="r" b="b"/>
              <a:pathLst>
                <a:path w="18332450" h="5487670">
                  <a:moveTo>
                    <a:pt x="0" y="0"/>
                  </a:moveTo>
                  <a:lnTo>
                    <a:pt x="18332299" y="0"/>
                  </a:lnTo>
                  <a:lnTo>
                    <a:pt x="18332299" y="5487242"/>
                  </a:lnTo>
                  <a:lnTo>
                    <a:pt x="0" y="5487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895" y="1946909"/>
              <a:ext cx="18688310" cy="594796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17102" y="2050064"/>
            <a:ext cx="15608300" cy="5240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83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@Override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protected</a:t>
            </a:r>
            <a:r>
              <a:rPr kumimoji="0" sz="3300" b="0" i="0" u="none" strike="noStrike" kern="1200" cap="none" spc="10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void</a:t>
            </a:r>
            <a:r>
              <a:rPr kumimoji="0" sz="3300" b="0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configure(HttpSecurity</a:t>
            </a:r>
            <a:r>
              <a:rPr kumimoji="0" sz="3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http</a:t>
            </a: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r>
              <a:rPr kumimoji="0" sz="3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throws</a:t>
            </a:r>
            <a:r>
              <a:rPr kumimoji="0" sz="3300" b="0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Exception</a:t>
            </a:r>
            <a:r>
              <a:rPr kumimoji="0" sz="3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14984" marR="0" lvl="0" indent="0" algn="l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0" i="0" u="none" strike="noStrike" kern="1200" cap="none" spc="-10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http</a:t>
            </a:r>
            <a:r>
              <a:rPr kumimoji="0" sz="3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.authorizeRequests()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6445" marR="0" lvl="0" indent="0" algn="l" defTabSz="914400" rtl="0" eaLnBrk="1" fontAlgn="auto" latinLnBrk="0" hangingPunct="1">
              <a:lnSpc>
                <a:spcPts val="3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.antMatchers(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"/"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).hasRole(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"EMPLOYEE"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6445" marR="0" lvl="0" indent="0" algn="l" defTabSz="914400" rtl="0" eaLnBrk="1" fontAlgn="auto" latinLnBrk="0" hangingPunct="1">
              <a:lnSpc>
                <a:spcPts val="3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.antMatchers(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"/leaders/**"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).hasRole(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"MANAGER"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6445" marR="0" lvl="0" indent="0" algn="l" defTabSz="914400" rtl="0" eaLnBrk="1" fontAlgn="auto" latinLnBrk="0" hangingPunct="1">
              <a:lnSpc>
                <a:spcPts val="3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.antMatchers(</a:t>
            </a:r>
            <a:r>
              <a:rPr kumimoji="0" sz="3300" b="0" i="0" u="none" strike="noStrike" kern="1200" cap="none" spc="-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/systems/**"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).hasRole(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"ADMIN"</a:t>
            </a: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6445" marR="0" lvl="0" indent="0" algn="l" defTabSz="914400" rtl="0" eaLnBrk="1" fontAlgn="auto" latinLnBrk="0" hangingPunct="1">
              <a:lnSpc>
                <a:spcPts val="3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.and()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6445" marR="0" lvl="0" indent="0" algn="l" defTabSz="914400" rtl="0" eaLnBrk="1" fontAlgn="auto" latinLnBrk="0" hangingPunct="1">
              <a:lnSpc>
                <a:spcPts val="3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.formLogin()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6445" marR="0" lvl="0" indent="0" algn="l" defTabSz="914400" rtl="0" eaLnBrk="1" fontAlgn="auto" latinLnBrk="0" hangingPunct="1">
              <a:lnSpc>
                <a:spcPts val="3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3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41822" y="3258076"/>
            <a:ext cx="17942560" cy="6605905"/>
            <a:chOff x="2041822" y="3258076"/>
            <a:chExt cx="17942560" cy="66059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20514" y="3258076"/>
              <a:ext cx="3670372" cy="36188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6798" y="3403037"/>
              <a:ext cx="3078440" cy="30365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8415" y="7214439"/>
              <a:ext cx="17653912" cy="23664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1822" y="7120677"/>
              <a:ext cx="17942072" cy="27428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346302" y="5497686"/>
              <a:ext cx="2716530" cy="1854200"/>
            </a:xfrm>
            <a:custGeom>
              <a:avLst/>
              <a:gdLst/>
              <a:ahLst/>
              <a:cxnLst/>
              <a:rect l="l" t="t" r="r" b="b"/>
              <a:pathLst>
                <a:path w="2716530" h="1854200">
                  <a:moveTo>
                    <a:pt x="2661910" y="1841500"/>
                  </a:moveTo>
                  <a:lnTo>
                    <a:pt x="2667595" y="1854200"/>
                  </a:lnTo>
                  <a:lnTo>
                    <a:pt x="2669951" y="1854200"/>
                  </a:lnTo>
                  <a:lnTo>
                    <a:pt x="2661910" y="1841500"/>
                  </a:lnTo>
                  <a:close/>
                </a:path>
                <a:path w="2716530" h="1854200">
                  <a:moveTo>
                    <a:pt x="2699640" y="1841500"/>
                  </a:moveTo>
                  <a:lnTo>
                    <a:pt x="2670121" y="1841500"/>
                  </a:lnTo>
                  <a:lnTo>
                    <a:pt x="2670538" y="1854200"/>
                  </a:lnTo>
                  <a:lnTo>
                    <a:pt x="2697953" y="1854200"/>
                  </a:lnTo>
                  <a:lnTo>
                    <a:pt x="2699640" y="1841500"/>
                  </a:lnTo>
                  <a:close/>
                </a:path>
                <a:path w="2716530" h="1854200">
                  <a:moveTo>
                    <a:pt x="2696296" y="1828800"/>
                  </a:moveTo>
                  <a:lnTo>
                    <a:pt x="2641519" y="1828800"/>
                  </a:lnTo>
                  <a:lnTo>
                    <a:pt x="2639492" y="1841500"/>
                  </a:lnTo>
                  <a:lnTo>
                    <a:pt x="2702526" y="1841500"/>
                  </a:lnTo>
                  <a:lnTo>
                    <a:pt x="2696296" y="1828800"/>
                  </a:lnTo>
                  <a:close/>
                </a:path>
                <a:path w="2716530" h="1854200">
                  <a:moveTo>
                    <a:pt x="2716411" y="1828800"/>
                  </a:moveTo>
                  <a:lnTo>
                    <a:pt x="2711060" y="1828800"/>
                  </a:lnTo>
                  <a:lnTo>
                    <a:pt x="2712851" y="1841500"/>
                  </a:lnTo>
                  <a:lnTo>
                    <a:pt x="2716316" y="1841500"/>
                  </a:lnTo>
                  <a:lnTo>
                    <a:pt x="2716411" y="1828800"/>
                  </a:lnTo>
                  <a:close/>
                </a:path>
                <a:path w="2716530" h="1854200">
                  <a:moveTo>
                    <a:pt x="2623993" y="1816100"/>
                  </a:moveTo>
                  <a:lnTo>
                    <a:pt x="2616634" y="1816100"/>
                  </a:lnTo>
                  <a:lnTo>
                    <a:pt x="2622288" y="1828800"/>
                  </a:lnTo>
                  <a:lnTo>
                    <a:pt x="2624463" y="1816915"/>
                  </a:lnTo>
                  <a:lnTo>
                    <a:pt x="2623993" y="1816100"/>
                  </a:lnTo>
                  <a:close/>
                </a:path>
                <a:path w="2716530" h="1854200">
                  <a:moveTo>
                    <a:pt x="2700925" y="1816100"/>
                  </a:moveTo>
                  <a:lnTo>
                    <a:pt x="2624612" y="1816100"/>
                  </a:lnTo>
                  <a:lnTo>
                    <a:pt x="2624463" y="1816915"/>
                  </a:lnTo>
                  <a:lnTo>
                    <a:pt x="2631313" y="1828800"/>
                  </a:lnTo>
                  <a:lnTo>
                    <a:pt x="2706488" y="1828800"/>
                  </a:lnTo>
                  <a:lnTo>
                    <a:pt x="2700925" y="1816100"/>
                  </a:lnTo>
                  <a:close/>
                </a:path>
                <a:path w="2716530" h="1854200">
                  <a:moveTo>
                    <a:pt x="2715441" y="1816100"/>
                  </a:moveTo>
                  <a:lnTo>
                    <a:pt x="2700925" y="1816100"/>
                  </a:lnTo>
                  <a:lnTo>
                    <a:pt x="2712673" y="1828800"/>
                  </a:lnTo>
                  <a:lnTo>
                    <a:pt x="2715441" y="1816100"/>
                  </a:lnTo>
                  <a:close/>
                </a:path>
                <a:path w="2716530" h="1854200">
                  <a:moveTo>
                    <a:pt x="2674117" y="1803400"/>
                  </a:moveTo>
                  <a:lnTo>
                    <a:pt x="2606597" y="1803400"/>
                  </a:lnTo>
                  <a:lnTo>
                    <a:pt x="2613050" y="1816100"/>
                  </a:lnTo>
                  <a:lnTo>
                    <a:pt x="2681808" y="1816100"/>
                  </a:lnTo>
                  <a:lnTo>
                    <a:pt x="2674117" y="1803400"/>
                  </a:lnTo>
                  <a:close/>
                </a:path>
                <a:path w="2716530" h="1854200">
                  <a:moveTo>
                    <a:pt x="2696883" y="1803400"/>
                  </a:moveTo>
                  <a:lnTo>
                    <a:pt x="2686662" y="1803400"/>
                  </a:lnTo>
                  <a:lnTo>
                    <a:pt x="2681808" y="1816100"/>
                  </a:lnTo>
                  <a:lnTo>
                    <a:pt x="2707779" y="1816100"/>
                  </a:lnTo>
                  <a:lnTo>
                    <a:pt x="2696883" y="1803400"/>
                  </a:lnTo>
                  <a:close/>
                </a:path>
                <a:path w="2716530" h="1854200">
                  <a:moveTo>
                    <a:pt x="2616874" y="1790700"/>
                  </a:moveTo>
                  <a:lnTo>
                    <a:pt x="2591794" y="1790700"/>
                  </a:lnTo>
                  <a:lnTo>
                    <a:pt x="2594568" y="1803400"/>
                  </a:lnTo>
                  <a:lnTo>
                    <a:pt x="2623457" y="1803400"/>
                  </a:lnTo>
                  <a:lnTo>
                    <a:pt x="2623479" y="1802498"/>
                  </a:lnTo>
                  <a:lnTo>
                    <a:pt x="2616874" y="1790700"/>
                  </a:lnTo>
                  <a:close/>
                </a:path>
                <a:path w="2716530" h="1854200">
                  <a:moveTo>
                    <a:pt x="2623728" y="1792583"/>
                  </a:moveTo>
                  <a:lnTo>
                    <a:pt x="2623479" y="1802498"/>
                  </a:lnTo>
                  <a:lnTo>
                    <a:pt x="2623984" y="1803400"/>
                  </a:lnTo>
                  <a:lnTo>
                    <a:pt x="2631816" y="1803400"/>
                  </a:lnTo>
                  <a:lnTo>
                    <a:pt x="2623728" y="1792583"/>
                  </a:lnTo>
                  <a:close/>
                </a:path>
                <a:path w="2716530" h="1854200">
                  <a:moveTo>
                    <a:pt x="2666092" y="1790700"/>
                  </a:moveTo>
                  <a:lnTo>
                    <a:pt x="2632115" y="1790700"/>
                  </a:lnTo>
                  <a:lnTo>
                    <a:pt x="2635136" y="1803400"/>
                  </a:lnTo>
                  <a:lnTo>
                    <a:pt x="2662318" y="1803400"/>
                  </a:lnTo>
                  <a:lnTo>
                    <a:pt x="2666092" y="1790700"/>
                  </a:lnTo>
                  <a:close/>
                </a:path>
                <a:path w="2716530" h="1854200">
                  <a:moveTo>
                    <a:pt x="2622319" y="1790700"/>
                  </a:moveTo>
                  <a:lnTo>
                    <a:pt x="2616874" y="1790700"/>
                  </a:lnTo>
                  <a:lnTo>
                    <a:pt x="2623479" y="1802498"/>
                  </a:lnTo>
                  <a:lnTo>
                    <a:pt x="2623728" y="1792583"/>
                  </a:lnTo>
                  <a:lnTo>
                    <a:pt x="2622319" y="1790700"/>
                  </a:lnTo>
                  <a:close/>
                </a:path>
                <a:path w="2716530" h="1854200">
                  <a:moveTo>
                    <a:pt x="2623775" y="1790700"/>
                  </a:moveTo>
                  <a:lnTo>
                    <a:pt x="2622319" y="1790700"/>
                  </a:lnTo>
                  <a:lnTo>
                    <a:pt x="2623728" y="1792583"/>
                  </a:lnTo>
                  <a:lnTo>
                    <a:pt x="2623775" y="1790700"/>
                  </a:lnTo>
                  <a:close/>
                </a:path>
                <a:path w="2716530" h="1854200">
                  <a:moveTo>
                    <a:pt x="2622019" y="1764781"/>
                  </a:moveTo>
                  <a:lnTo>
                    <a:pt x="2622204" y="1765300"/>
                  </a:lnTo>
                  <a:lnTo>
                    <a:pt x="2556855" y="1765300"/>
                  </a:lnTo>
                  <a:lnTo>
                    <a:pt x="2554843" y="1778000"/>
                  </a:lnTo>
                  <a:lnTo>
                    <a:pt x="2567608" y="1778000"/>
                  </a:lnTo>
                  <a:lnTo>
                    <a:pt x="2569665" y="1790700"/>
                  </a:lnTo>
                  <a:lnTo>
                    <a:pt x="2627562" y="1790700"/>
                  </a:lnTo>
                  <a:lnTo>
                    <a:pt x="2630894" y="1778000"/>
                  </a:lnTo>
                  <a:lnTo>
                    <a:pt x="2623214" y="1765300"/>
                  </a:lnTo>
                  <a:lnTo>
                    <a:pt x="2622019" y="1764781"/>
                  </a:lnTo>
                  <a:close/>
                </a:path>
                <a:path w="2716530" h="1854200">
                  <a:moveTo>
                    <a:pt x="2648779" y="1778000"/>
                  </a:moveTo>
                  <a:lnTo>
                    <a:pt x="2637565" y="1778000"/>
                  </a:lnTo>
                  <a:lnTo>
                    <a:pt x="2636560" y="1790700"/>
                  </a:lnTo>
                  <a:lnTo>
                    <a:pt x="2650494" y="1790700"/>
                  </a:lnTo>
                  <a:lnTo>
                    <a:pt x="2648779" y="1778000"/>
                  </a:lnTo>
                  <a:close/>
                </a:path>
                <a:path w="2716530" h="1854200">
                  <a:moveTo>
                    <a:pt x="2658057" y="1778058"/>
                  </a:moveTo>
                  <a:lnTo>
                    <a:pt x="2660402" y="1790700"/>
                  </a:lnTo>
                  <a:lnTo>
                    <a:pt x="2669554" y="1790700"/>
                  </a:lnTo>
                  <a:lnTo>
                    <a:pt x="2658057" y="1778058"/>
                  </a:lnTo>
                  <a:close/>
                </a:path>
                <a:path w="2716530" h="1854200">
                  <a:moveTo>
                    <a:pt x="2658046" y="1778000"/>
                  </a:moveTo>
                  <a:close/>
                </a:path>
                <a:path w="2716530" h="1854200">
                  <a:moveTo>
                    <a:pt x="2552352" y="1765300"/>
                  </a:moveTo>
                  <a:lnTo>
                    <a:pt x="2544608" y="1765300"/>
                  </a:lnTo>
                  <a:lnTo>
                    <a:pt x="2549557" y="1778000"/>
                  </a:lnTo>
                  <a:lnTo>
                    <a:pt x="2554843" y="1778000"/>
                  </a:lnTo>
                  <a:lnTo>
                    <a:pt x="2552352" y="1765300"/>
                  </a:lnTo>
                  <a:close/>
                </a:path>
                <a:path w="2716530" h="1854200">
                  <a:moveTo>
                    <a:pt x="2573668" y="1739900"/>
                  </a:moveTo>
                  <a:lnTo>
                    <a:pt x="2526582" y="1739900"/>
                  </a:lnTo>
                  <a:lnTo>
                    <a:pt x="2528613" y="1752600"/>
                  </a:lnTo>
                  <a:lnTo>
                    <a:pt x="2533891" y="1765300"/>
                  </a:lnTo>
                  <a:lnTo>
                    <a:pt x="2619742" y="1765300"/>
                  </a:lnTo>
                  <a:lnTo>
                    <a:pt x="2619478" y="1763677"/>
                  </a:lnTo>
                  <a:lnTo>
                    <a:pt x="2593964" y="1752600"/>
                  </a:lnTo>
                  <a:lnTo>
                    <a:pt x="2586466" y="1752600"/>
                  </a:lnTo>
                  <a:lnTo>
                    <a:pt x="2573668" y="1739900"/>
                  </a:lnTo>
                  <a:close/>
                </a:path>
                <a:path w="2716530" h="1854200">
                  <a:moveTo>
                    <a:pt x="2617673" y="1752600"/>
                  </a:moveTo>
                  <a:lnTo>
                    <a:pt x="2619478" y="1763677"/>
                  </a:lnTo>
                  <a:lnTo>
                    <a:pt x="2622019" y="1764781"/>
                  </a:lnTo>
                  <a:lnTo>
                    <a:pt x="2617673" y="1752600"/>
                  </a:lnTo>
                  <a:close/>
                </a:path>
                <a:path w="2716530" h="1854200">
                  <a:moveTo>
                    <a:pt x="2600912" y="1740453"/>
                  </a:moveTo>
                  <a:lnTo>
                    <a:pt x="2593671" y="1752600"/>
                  </a:lnTo>
                  <a:lnTo>
                    <a:pt x="2600110" y="1752600"/>
                  </a:lnTo>
                  <a:lnTo>
                    <a:pt x="2600912" y="1740453"/>
                  </a:lnTo>
                  <a:close/>
                </a:path>
                <a:path w="2716530" h="1854200">
                  <a:moveTo>
                    <a:pt x="2601241" y="1739900"/>
                  </a:moveTo>
                  <a:lnTo>
                    <a:pt x="2600948" y="1739900"/>
                  </a:lnTo>
                  <a:lnTo>
                    <a:pt x="2600912" y="1740453"/>
                  </a:lnTo>
                  <a:lnTo>
                    <a:pt x="2601241" y="1739900"/>
                  </a:lnTo>
                  <a:close/>
                </a:path>
                <a:path w="2716530" h="1854200">
                  <a:moveTo>
                    <a:pt x="2533211" y="1727200"/>
                  </a:moveTo>
                  <a:lnTo>
                    <a:pt x="2494753" y="1727200"/>
                  </a:lnTo>
                  <a:lnTo>
                    <a:pt x="2503015" y="1739900"/>
                  </a:lnTo>
                  <a:lnTo>
                    <a:pt x="2540615" y="1739900"/>
                  </a:lnTo>
                  <a:lnTo>
                    <a:pt x="2533211" y="1727200"/>
                  </a:lnTo>
                  <a:close/>
                </a:path>
                <a:path w="2716530" h="1854200">
                  <a:moveTo>
                    <a:pt x="2555919" y="1727200"/>
                  </a:moveTo>
                  <a:lnTo>
                    <a:pt x="2533211" y="1727200"/>
                  </a:lnTo>
                  <a:lnTo>
                    <a:pt x="2548123" y="1739900"/>
                  </a:lnTo>
                  <a:lnTo>
                    <a:pt x="2562541" y="1739900"/>
                  </a:lnTo>
                  <a:lnTo>
                    <a:pt x="2555919" y="1727200"/>
                  </a:lnTo>
                  <a:close/>
                </a:path>
                <a:path w="2716530" h="1854200">
                  <a:moveTo>
                    <a:pt x="2567425" y="1727500"/>
                  </a:moveTo>
                  <a:lnTo>
                    <a:pt x="2562541" y="1739900"/>
                  </a:lnTo>
                  <a:lnTo>
                    <a:pt x="2575368" y="1739900"/>
                  </a:lnTo>
                  <a:lnTo>
                    <a:pt x="2567425" y="1727500"/>
                  </a:lnTo>
                  <a:close/>
                </a:path>
                <a:path w="2716530" h="1854200">
                  <a:moveTo>
                    <a:pt x="2567543" y="1727200"/>
                  </a:moveTo>
                  <a:lnTo>
                    <a:pt x="2567233" y="1727200"/>
                  </a:lnTo>
                  <a:lnTo>
                    <a:pt x="2567425" y="1727500"/>
                  </a:lnTo>
                  <a:lnTo>
                    <a:pt x="2567543" y="1727200"/>
                  </a:lnTo>
                  <a:close/>
                </a:path>
                <a:path w="2716530" h="1854200">
                  <a:moveTo>
                    <a:pt x="2548345" y="1701800"/>
                  </a:moveTo>
                  <a:lnTo>
                    <a:pt x="2533559" y="1701800"/>
                  </a:lnTo>
                  <a:lnTo>
                    <a:pt x="2535474" y="1714500"/>
                  </a:lnTo>
                  <a:lnTo>
                    <a:pt x="2476554" y="1714500"/>
                  </a:lnTo>
                  <a:lnTo>
                    <a:pt x="2472334" y="1727200"/>
                  </a:lnTo>
                  <a:lnTo>
                    <a:pt x="2544558" y="1727200"/>
                  </a:lnTo>
                  <a:lnTo>
                    <a:pt x="2552856" y="1714500"/>
                  </a:lnTo>
                  <a:lnTo>
                    <a:pt x="2548345" y="1701800"/>
                  </a:lnTo>
                  <a:close/>
                </a:path>
                <a:path w="2716530" h="1854200">
                  <a:moveTo>
                    <a:pt x="2515766" y="1689100"/>
                  </a:moveTo>
                  <a:lnTo>
                    <a:pt x="2441334" y="1689100"/>
                  </a:lnTo>
                  <a:lnTo>
                    <a:pt x="2440890" y="1701800"/>
                  </a:lnTo>
                  <a:lnTo>
                    <a:pt x="2457256" y="1701800"/>
                  </a:lnTo>
                  <a:lnTo>
                    <a:pt x="2463333" y="1714500"/>
                  </a:lnTo>
                  <a:lnTo>
                    <a:pt x="2528070" y="1714500"/>
                  </a:lnTo>
                  <a:lnTo>
                    <a:pt x="2519527" y="1701800"/>
                  </a:lnTo>
                  <a:lnTo>
                    <a:pt x="2515766" y="1689100"/>
                  </a:lnTo>
                  <a:close/>
                </a:path>
                <a:path w="2716530" h="1854200">
                  <a:moveTo>
                    <a:pt x="2530123" y="1689100"/>
                  </a:moveTo>
                  <a:lnTo>
                    <a:pt x="2529820" y="1689100"/>
                  </a:lnTo>
                  <a:lnTo>
                    <a:pt x="2530971" y="1701800"/>
                  </a:lnTo>
                  <a:lnTo>
                    <a:pt x="2535629" y="1701800"/>
                  </a:lnTo>
                  <a:lnTo>
                    <a:pt x="2530123" y="1689100"/>
                  </a:lnTo>
                  <a:close/>
                </a:path>
                <a:path w="2716530" h="1854200">
                  <a:moveTo>
                    <a:pt x="2484502" y="1676400"/>
                  </a:moveTo>
                  <a:lnTo>
                    <a:pt x="2409980" y="1676400"/>
                  </a:lnTo>
                  <a:lnTo>
                    <a:pt x="2428567" y="1689100"/>
                  </a:lnTo>
                  <a:lnTo>
                    <a:pt x="2484941" y="1689100"/>
                  </a:lnTo>
                  <a:lnTo>
                    <a:pt x="2484502" y="1676400"/>
                  </a:lnTo>
                  <a:close/>
                </a:path>
                <a:path w="2716530" h="1854200">
                  <a:moveTo>
                    <a:pt x="2436325" y="1651000"/>
                  </a:moveTo>
                  <a:lnTo>
                    <a:pt x="2379565" y="1651000"/>
                  </a:lnTo>
                  <a:lnTo>
                    <a:pt x="2400697" y="1676400"/>
                  </a:lnTo>
                  <a:lnTo>
                    <a:pt x="2400494" y="1663700"/>
                  </a:lnTo>
                  <a:lnTo>
                    <a:pt x="2440139" y="1663700"/>
                  </a:lnTo>
                  <a:lnTo>
                    <a:pt x="2437854" y="1653519"/>
                  </a:lnTo>
                  <a:lnTo>
                    <a:pt x="2436325" y="1651000"/>
                  </a:lnTo>
                  <a:close/>
                </a:path>
                <a:path w="2716530" h="1854200">
                  <a:moveTo>
                    <a:pt x="2482648" y="1663700"/>
                  </a:moveTo>
                  <a:lnTo>
                    <a:pt x="2403862" y="1663700"/>
                  </a:lnTo>
                  <a:lnTo>
                    <a:pt x="2411633" y="1676400"/>
                  </a:lnTo>
                  <a:lnTo>
                    <a:pt x="2486710" y="1676400"/>
                  </a:lnTo>
                  <a:lnTo>
                    <a:pt x="2482648" y="1663700"/>
                  </a:lnTo>
                  <a:close/>
                </a:path>
                <a:path w="2716530" h="1854200">
                  <a:moveTo>
                    <a:pt x="2443979" y="1651000"/>
                  </a:moveTo>
                  <a:lnTo>
                    <a:pt x="2437288" y="1651000"/>
                  </a:lnTo>
                  <a:lnTo>
                    <a:pt x="2437854" y="1653519"/>
                  </a:lnTo>
                  <a:lnTo>
                    <a:pt x="2444032" y="1663700"/>
                  </a:lnTo>
                  <a:lnTo>
                    <a:pt x="2443979" y="1651000"/>
                  </a:lnTo>
                  <a:close/>
                </a:path>
                <a:path w="2716530" h="1854200">
                  <a:moveTo>
                    <a:pt x="2449283" y="1651000"/>
                  </a:moveTo>
                  <a:lnTo>
                    <a:pt x="2449141" y="1651000"/>
                  </a:lnTo>
                  <a:lnTo>
                    <a:pt x="2452870" y="1663700"/>
                  </a:lnTo>
                  <a:lnTo>
                    <a:pt x="2449283" y="1651000"/>
                  </a:lnTo>
                  <a:close/>
                </a:path>
                <a:path w="2716530" h="1854200">
                  <a:moveTo>
                    <a:pt x="2462681" y="1651000"/>
                  </a:moveTo>
                  <a:lnTo>
                    <a:pt x="2453037" y="1651000"/>
                  </a:lnTo>
                  <a:lnTo>
                    <a:pt x="2458673" y="1663700"/>
                  </a:lnTo>
                  <a:lnTo>
                    <a:pt x="2466492" y="1663700"/>
                  </a:lnTo>
                  <a:lnTo>
                    <a:pt x="2466607" y="1662312"/>
                  </a:lnTo>
                  <a:lnTo>
                    <a:pt x="2462681" y="1651000"/>
                  </a:lnTo>
                  <a:close/>
                </a:path>
                <a:path w="2716530" h="1854200">
                  <a:moveTo>
                    <a:pt x="2466919" y="1663212"/>
                  </a:moveTo>
                  <a:lnTo>
                    <a:pt x="2466492" y="1663700"/>
                  </a:lnTo>
                  <a:lnTo>
                    <a:pt x="2467088" y="1663700"/>
                  </a:lnTo>
                  <a:lnTo>
                    <a:pt x="2466919" y="1663212"/>
                  </a:lnTo>
                  <a:close/>
                </a:path>
                <a:path w="2716530" h="1854200">
                  <a:moveTo>
                    <a:pt x="2480858" y="1651000"/>
                  </a:moveTo>
                  <a:lnTo>
                    <a:pt x="2477622" y="1651000"/>
                  </a:lnTo>
                  <a:lnTo>
                    <a:pt x="2475055" y="1653929"/>
                  </a:lnTo>
                  <a:lnTo>
                    <a:pt x="2480983" y="1663700"/>
                  </a:lnTo>
                  <a:lnTo>
                    <a:pt x="2480858" y="1651000"/>
                  </a:lnTo>
                  <a:close/>
                </a:path>
                <a:path w="2716530" h="1854200">
                  <a:moveTo>
                    <a:pt x="2473277" y="1651000"/>
                  </a:moveTo>
                  <a:lnTo>
                    <a:pt x="2467549" y="1651000"/>
                  </a:lnTo>
                  <a:lnTo>
                    <a:pt x="2466607" y="1662312"/>
                  </a:lnTo>
                  <a:lnTo>
                    <a:pt x="2466919" y="1663212"/>
                  </a:lnTo>
                  <a:lnTo>
                    <a:pt x="2475055" y="1653929"/>
                  </a:lnTo>
                  <a:lnTo>
                    <a:pt x="2473277" y="1651000"/>
                  </a:lnTo>
                  <a:close/>
                </a:path>
                <a:path w="2716530" h="1854200">
                  <a:moveTo>
                    <a:pt x="2477622" y="1651000"/>
                  </a:moveTo>
                  <a:lnTo>
                    <a:pt x="2473277" y="1651000"/>
                  </a:lnTo>
                  <a:lnTo>
                    <a:pt x="2475055" y="1653929"/>
                  </a:lnTo>
                  <a:lnTo>
                    <a:pt x="2477622" y="1651000"/>
                  </a:lnTo>
                  <a:close/>
                </a:path>
                <a:path w="2716530" h="1854200">
                  <a:moveTo>
                    <a:pt x="2422542" y="1625600"/>
                  </a:moveTo>
                  <a:lnTo>
                    <a:pt x="2355490" y="1625600"/>
                  </a:lnTo>
                  <a:lnTo>
                    <a:pt x="2361063" y="1638300"/>
                  </a:lnTo>
                  <a:lnTo>
                    <a:pt x="2364202" y="1651000"/>
                  </a:lnTo>
                  <a:lnTo>
                    <a:pt x="2372044" y="1651000"/>
                  </a:lnTo>
                  <a:lnTo>
                    <a:pt x="2367397" y="1638300"/>
                  </a:lnTo>
                  <a:lnTo>
                    <a:pt x="2418878" y="1638300"/>
                  </a:lnTo>
                  <a:lnTo>
                    <a:pt x="2422542" y="1625600"/>
                  </a:lnTo>
                  <a:close/>
                </a:path>
                <a:path w="2716530" h="1854200">
                  <a:moveTo>
                    <a:pt x="2411834" y="1638300"/>
                  </a:moveTo>
                  <a:lnTo>
                    <a:pt x="2371697" y="1638300"/>
                  </a:lnTo>
                  <a:lnTo>
                    <a:pt x="2372044" y="1651000"/>
                  </a:lnTo>
                  <a:lnTo>
                    <a:pt x="2411168" y="1651000"/>
                  </a:lnTo>
                  <a:lnTo>
                    <a:pt x="2411834" y="1638300"/>
                  </a:lnTo>
                  <a:close/>
                </a:path>
                <a:path w="2716530" h="1854200">
                  <a:moveTo>
                    <a:pt x="2442880" y="1638300"/>
                  </a:moveTo>
                  <a:lnTo>
                    <a:pt x="2415251" y="1638300"/>
                  </a:lnTo>
                  <a:lnTo>
                    <a:pt x="2411168" y="1651000"/>
                  </a:lnTo>
                  <a:lnTo>
                    <a:pt x="2437266" y="1651000"/>
                  </a:lnTo>
                  <a:lnTo>
                    <a:pt x="2442880" y="1638300"/>
                  </a:lnTo>
                  <a:close/>
                </a:path>
                <a:path w="2716530" h="1854200">
                  <a:moveTo>
                    <a:pt x="2426237" y="1632609"/>
                  </a:moveTo>
                  <a:lnTo>
                    <a:pt x="2428022" y="1638300"/>
                  </a:lnTo>
                  <a:lnTo>
                    <a:pt x="2429236" y="1638300"/>
                  </a:lnTo>
                  <a:lnTo>
                    <a:pt x="2426237" y="1632609"/>
                  </a:lnTo>
                  <a:close/>
                </a:path>
                <a:path w="2716530" h="1854200">
                  <a:moveTo>
                    <a:pt x="2424039" y="1625600"/>
                  </a:moveTo>
                  <a:lnTo>
                    <a:pt x="2422542" y="1625600"/>
                  </a:lnTo>
                  <a:lnTo>
                    <a:pt x="2426237" y="1632609"/>
                  </a:lnTo>
                  <a:lnTo>
                    <a:pt x="2424039" y="1625600"/>
                  </a:lnTo>
                  <a:close/>
                </a:path>
                <a:path w="2716530" h="1854200">
                  <a:moveTo>
                    <a:pt x="2391583" y="1612900"/>
                  </a:moveTo>
                  <a:lnTo>
                    <a:pt x="2324001" y="1612900"/>
                  </a:lnTo>
                  <a:lnTo>
                    <a:pt x="2326417" y="1625600"/>
                  </a:lnTo>
                  <a:lnTo>
                    <a:pt x="2397876" y="1625600"/>
                  </a:lnTo>
                  <a:lnTo>
                    <a:pt x="2391583" y="1612900"/>
                  </a:lnTo>
                  <a:close/>
                </a:path>
                <a:path w="2716530" h="1854200">
                  <a:moveTo>
                    <a:pt x="2413067" y="1612900"/>
                  </a:moveTo>
                  <a:lnTo>
                    <a:pt x="2407342" y="1612900"/>
                  </a:lnTo>
                  <a:lnTo>
                    <a:pt x="2413670" y="1625600"/>
                  </a:lnTo>
                  <a:lnTo>
                    <a:pt x="2413067" y="1612900"/>
                  </a:lnTo>
                  <a:close/>
                </a:path>
                <a:path w="2716530" h="1854200">
                  <a:moveTo>
                    <a:pt x="2356781" y="1600200"/>
                  </a:moveTo>
                  <a:lnTo>
                    <a:pt x="2312507" y="1600200"/>
                  </a:lnTo>
                  <a:lnTo>
                    <a:pt x="2307889" y="1612900"/>
                  </a:lnTo>
                  <a:lnTo>
                    <a:pt x="2360202" y="1612900"/>
                  </a:lnTo>
                  <a:lnTo>
                    <a:pt x="2356781" y="1600200"/>
                  </a:lnTo>
                  <a:close/>
                </a:path>
                <a:path w="2716530" h="1854200">
                  <a:moveTo>
                    <a:pt x="2359730" y="1600200"/>
                  </a:moveTo>
                  <a:lnTo>
                    <a:pt x="2356781" y="1600200"/>
                  </a:lnTo>
                  <a:lnTo>
                    <a:pt x="2366237" y="1612900"/>
                  </a:lnTo>
                  <a:lnTo>
                    <a:pt x="2373895" y="1612900"/>
                  </a:lnTo>
                  <a:lnTo>
                    <a:pt x="2359730" y="1600200"/>
                  </a:lnTo>
                  <a:close/>
                </a:path>
                <a:path w="2716530" h="1854200">
                  <a:moveTo>
                    <a:pt x="2362863" y="1587500"/>
                  </a:moveTo>
                  <a:lnTo>
                    <a:pt x="2284626" y="1587500"/>
                  </a:lnTo>
                  <a:lnTo>
                    <a:pt x="2293594" y="1600200"/>
                  </a:lnTo>
                  <a:lnTo>
                    <a:pt x="2369103" y="1600200"/>
                  </a:lnTo>
                  <a:lnTo>
                    <a:pt x="2362863" y="1587500"/>
                  </a:lnTo>
                  <a:close/>
                </a:path>
                <a:path w="2716530" h="1854200">
                  <a:moveTo>
                    <a:pt x="2379761" y="1587500"/>
                  </a:moveTo>
                  <a:lnTo>
                    <a:pt x="2382297" y="1600200"/>
                  </a:lnTo>
                  <a:lnTo>
                    <a:pt x="2388819" y="1600200"/>
                  </a:lnTo>
                  <a:lnTo>
                    <a:pt x="2379761" y="1587500"/>
                  </a:lnTo>
                  <a:close/>
                </a:path>
                <a:path w="2716530" h="1854200">
                  <a:moveTo>
                    <a:pt x="2312538" y="1562100"/>
                  </a:moveTo>
                  <a:lnTo>
                    <a:pt x="2249714" y="1562100"/>
                  </a:lnTo>
                  <a:lnTo>
                    <a:pt x="2270445" y="1587500"/>
                  </a:lnTo>
                  <a:lnTo>
                    <a:pt x="2350144" y="1587500"/>
                  </a:lnTo>
                  <a:lnTo>
                    <a:pt x="2333416" y="1574800"/>
                  </a:lnTo>
                  <a:lnTo>
                    <a:pt x="2315331" y="1574800"/>
                  </a:lnTo>
                  <a:lnTo>
                    <a:pt x="2312538" y="1562100"/>
                  </a:lnTo>
                  <a:close/>
                </a:path>
                <a:path w="2716530" h="1854200">
                  <a:moveTo>
                    <a:pt x="2355416" y="1574800"/>
                  </a:moveTo>
                  <a:lnTo>
                    <a:pt x="2344255" y="1574800"/>
                  </a:lnTo>
                  <a:lnTo>
                    <a:pt x="2350144" y="1587500"/>
                  </a:lnTo>
                  <a:lnTo>
                    <a:pt x="2353978" y="1587500"/>
                  </a:lnTo>
                  <a:lnTo>
                    <a:pt x="2355416" y="1574800"/>
                  </a:lnTo>
                  <a:close/>
                </a:path>
                <a:path w="2716530" h="1854200">
                  <a:moveTo>
                    <a:pt x="2321953" y="1563904"/>
                  </a:moveTo>
                  <a:lnTo>
                    <a:pt x="2320804" y="1574800"/>
                  </a:lnTo>
                  <a:lnTo>
                    <a:pt x="2333416" y="1574800"/>
                  </a:lnTo>
                  <a:lnTo>
                    <a:pt x="2321953" y="1563904"/>
                  </a:lnTo>
                  <a:close/>
                </a:path>
                <a:path w="2716530" h="1854200">
                  <a:moveTo>
                    <a:pt x="2322143" y="1562100"/>
                  </a:moveTo>
                  <a:lnTo>
                    <a:pt x="2320055" y="1562100"/>
                  </a:lnTo>
                  <a:lnTo>
                    <a:pt x="2321953" y="1563904"/>
                  </a:lnTo>
                  <a:lnTo>
                    <a:pt x="2322143" y="1562100"/>
                  </a:lnTo>
                  <a:close/>
                </a:path>
                <a:path w="2716530" h="1854200">
                  <a:moveTo>
                    <a:pt x="2251134" y="1536700"/>
                  </a:moveTo>
                  <a:lnTo>
                    <a:pt x="2205187" y="1536700"/>
                  </a:lnTo>
                  <a:lnTo>
                    <a:pt x="2216688" y="1549400"/>
                  </a:lnTo>
                  <a:lnTo>
                    <a:pt x="2236781" y="1549400"/>
                  </a:lnTo>
                  <a:lnTo>
                    <a:pt x="2233475" y="1562100"/>
                  </a:lnTo>
                  <a:lnTo>
                    <a:pt x="2248249" y="1562100"/>
                  </a:lnTo>
                  <a:lnTo>
                    <a:pt x="2246038" y="1549400"/>
                  </a:lnTo>
                  <a:lnTo>
                    <a:pt x="2251134" y="1536700"/>
                  </a:lnTo>
                  <a:close/>
                </a:path>
                <a:path w="2716530" h="1854200">
                  <a:moveTo>
                    <a:pt x="2267869" y="1511300"/>
                  </a:moveTo>
                  <a:lnTo>
                    <a:pt x="2261336" y="1511300"/>
                  </a:lnTo>
                  <a:lnTo>
                    <a:pt x="2260819" y="1524000"/>
                  </a:lnTo>
                  <a:lnTo>
                    <a:pt x="2249168" y="1524000"/>
                  </a:lnTo>
                  <a:lnTo>
                    <a:pt x="2249127" y="1536700"/>
                  </a:lnTo>
                  <a:lnTo>
                    <a:pt x="2261294" y="1536700"/>
                  </a:lnTo>
                  <a:lnTo>
                    <a:pt x="2262541" y="1549400"/>
                  </a:lnTo>
                  <a:lnTo>
                    <a:pt x="2252880" y="1562100"/>
                  </a:lnTo>
                  <a:lnTo>
                    <a:pt x="2300285" y="1562100"/>
                  </a:lnTo>
                  <a:lnTo>
                    <a:pt x="2290001" y="1549400"/>
                  </a:lnTo>
                  <a:lnTo>
                    <a:pt x="2263439" y="1549400"/>
                  </a:lnTo>
                  <a:lnTo>
                    <a:pt x="2269064" y="1536700"/>
                  </a:lnTo>
                  <a:lnTo>
                    <a:pt x="2270781" y="1524000"/>
                  </a:lnTo>
                  <a:lnTo>
                    <a:pt x="2267869" y="1511300"/>
                  </a:lnTo>
                  <a:close/>
                </a:path>
                <a:path w="2716530" h="1854200">
                  <a:moveTo>
                    <a:pt x="2323577" y="1549400"/>
                  </a:moveTo>
                  <a:lnTo>
                    <a:pt x="2309994" y="1549400"/>
                  </a:lnTo>
                  <a:lnTo>
                    <a:pt x="2308389" y="1562100"/>
                  </a:lnTo>
                  <a:lnTo>
                    <a:pt x="2336045" y="1562100"/>
                  </a:lnTo>
                  <a:lnTo>
                    <a:pt x="2323577" y="1549400"/>
                  </a:lnTo>
                  <a:close/>
                </a:path>
                <a:path w="2716530" h="1854200">
                  <a:moveTo>
                    <a:pt x="2261294" y="1536700"/>
                  </a:moveTo>
                  <a:lnTo>
                    <a:pt x="2251134" y="1536700"/>
                  </a:lnTo>
                  <a:lnTo>
                    <a:pt x="2251006" y="1549400"/>
                  </a:lnTo>
                  <a:lnTo>
                    <a:pt x="2262541" y="1549400"/>
                  </a:lnTo>
                  <a:lnTo>
                    <a:pt x="2261294" y="1536700"/>
                  </a:lnTo>
                  <a:close/>
                </a:path>
                <a:path w="2716530" h="1854200">
                  <a:moveTo>
                    <a:pt x="2281859" y="1536700"/>
                  </a:moveTo>
                  <a:lnTo>
                    <a:pt x="2269064" y="1536700"/>
                  </a:lnTo>
                  <a:lnTo>
                    <a:pt x="2263439" y="1549400"/>
                  </a:lnTo>
                  <a:lnTo>
                    <a:pt x="2290001" y="1549400"/>
                  </a:lnTo>
                  <a:lnTo>
                    <a:pt x="2281859" y="1536700"/>
                  </a:lnTo>
                  <a:close/>
                </a:path>
                <a:path w="2716530" h="1854200">
                  <a:moveTo>
                    <a:pt x="2196988" y="1524000"/>
                  </a:moveTo>
                  <a:lnTo>
                    <a:pt x="2185809" y="1524000"/>
                  </a:lnTo>
                  <a:lnTo>
                    <a:pt x="2194612" y="1536700"/>
                  </a:lnTo>
                  <a:lnTo>
                    <a:pt x="2200921" y="1536700"/>
                  </a:lnTo>
                  <a:lnTo>
                    <a:pt x="2196988" y="1524000"/>
                  </a:lnTo>
                  <a:close/>
                </a:path>
                <a:path w="2716530" h="1854200">
                  <a:moveTo>
                    <a:pt x="2249168" y="1524000"/>
                  </a:moveTo>
                  <a:lnTo>
                    <a:pt x="2198908" y="1524000"/>
                  </a:lnTo>
                  <a:lnTo>
                    <a:pt x="2200921" y="1536700"/>
                  </a:lnTo>
                  <a:lnTo>
                    <a:pt x="2249127" y="1536700"/>
                  </a:lnTo>
                  <a:lnTo>
                    <a:pt x="2249168" y="1524000"/>
                  </a:lnTo>
                  <a:close/>
                </a:path>
                <a:path w="2716530" h="1854200">
                  <a:moveTo>
                    <a:pt x="2243773" y="1511300"/>
                  </a:moveTo>
                  <a:lnTo>
                    <a:pt x="2178359" y="1511300"/>
                  </a:lnTo>
                  <a:lnTo>
                    <a:pt x="2182851" y="1524000"/>
                  </a:lnTo>
                  <a:lnTo>
                    <a:pt x="2243798" y="1524000"/>
                  </a:lnTo>
                  <a:lnTo>
                    <a:pt x="2243773" y="1511300"/>
                  </a:lnTo>
                  <a:close/>
                </a:path>
                <a:path w="2716530" h="1854200">
                  <a:moveTo>
                    <a:pt x="2254802" y="1511300"/>
                  </a:moveTo>
                  <a:lnTo>
                    <a:pt x="2247158" y="1511300"/>
                  </a:lnTo>
                  <a:lnTo>
                    <a:pt x="2243798" y="1524000"/>
                  </a:lnTo>
                  <a:lnTo>
                    <a:pt x="2260819" y="1524000"/>
                  </a:lnTo>
                  <a:lnTo>
                    <a:pt x="2254802" y="1511300"/>
                  </a:lnTo>
                  <a:close/>
                </a:path>
                <a:path w="2716530" h="1854200">
                  <a:moveTo>
                    <a:pt x="2220237" y="1485900"/>
                  </a:moveTo>
                  <a:lnTo>
                    <a:pt x="2214457" y="1485900"/>
                  </a:lnTo>
                  <a:lnTo>
                    <a:pt x="2210481" y="1498600"/>
                  </a:lnTo>
                  <a:lnTo>
                    <a:pt x="2159025" y="1498600"/>
                  </a:lnTo>
                  <a:lnTo>
                    <a:pt x="2166052" y="1511300"/>
                  </a:lnTo>
                  <a:lnTo>
                    <a:pt x="2223518" y="1511300"/>
                  </a:lnTo>
                  <a:lnTo>
                    <a:pt x="2220364" y="1498600"/>
                  </a:lnTo>
                  <a:lnTo>
                    <a:pt x="2220237" y="1485900"/>
                  </a:lnTo>
                  <a:close/>
                </a:path>
                <a:path w="2716530" h="1854200">
                  <a:moveTo>
                    <a:pt x="2122555" y="1473200"/>
                  </a:moveTo>
                  <a:lnTo>
                    <a:pt x="2132858" y="1485900"/>
                  </a:lnTo>
                  <a:lnTo>
                    <a:pt x="2149490" y="1498600"/>
                  </a:lnTo>
                  <a:lnTo>
                    <a:pt x="2180752" y="1498600"/>
                  </a:lnTo>
                  <a:lnTo>
                    <a:pt x="2185338" y="1485900"/>
                  </a:lnTo>
                  <a:lnTo>
                    <a:pt x="2137245" y="1485900"/>
                  </a:lnTo>
                  <a:lnTo>
                    <a:pt x="2122555" y="1473200"/>
                  </a:lnTo>
                  <a:close/>
                </a:path>
                <a:path w="2716530" h="1854200">
                  <a:moveTo>
                    <a:pt x="2204662" y="1485900"/>
                  </a:moveTo>
                  <a:lnTo>
                    <a:pt x="2190855" y="1485900"/>
                  </a:lnTo>
                  <a:lnTo>
                    <a:pt x="2197091" y="1498600"/>
                  </a:lnTo>
                  <a:lnTo>
                    <a:pt x="2210481" y="1498600"/>
                  </a:lnTo>
                  <a:lnTo>
                    <a:pt x="2204662" y="1485900"/>
                  </a:lnTo>
                  <a:close/>
                </a:path>
                <a:path w="2716530" h="1854200">
                  <a:moveTo>
                    <a:pt x="2192843" y="1473200"/>
                  </a:moveTo>
                  <a:lnTo>
                    <a:pt x="2128950" y="1473200"/>
                  </a:lnTo>
                  <a:lnTo>
                    <a:pt x="2137245" y="1485900"/>
                  </a:lnTo>
                  <a:lnTo>
                    <a:pt x="2202091" y="1485900"/>
                  </a:lnTo>
                  <a:lnTo>
                    <a:pt x="2192843" y="1473200"/>
                  </a:lnTo>
                  <a:close/>
                </a:path>
                <a:path w="2716530" h="1854200">
                  <a:moveTo>
                    <a:pt x="2153082" y="1447800"/>
                  </a:moveTo>
                  <a:lnTo>
                    <a:pt x="2075624" y="1447800"/>
                  </a:lnTo>
                  <a:lnTo>
                    <a:pt x="2083464" y="1460500"/>
                  </a:lnTo>
                  <a:lnTo>
                    <a:pt x="2095612" y="1460500"/>
                  </a:lnTo>
                  <a:lnTo>
                    <a:pt x="2107169" y="1473200"/>
                  </a:lnTo>
                  <a:lnTo>
                    <a:pt x="2167230" y="1473200"/>
                  </a:lnTo>
                  <a:lnTo>
                    <a:pt x="2153082" y="1447800"/>
                  </a:lnTo>
                  <a:close/>
                </a:path>
                <a:path w="2716530" h="1854200">
                  <a:moveTo>
                    <a:pt x="2154801" y="1449113"/>
                  </a:moveTo>
                  <a:lnTo>
                    <a:pt x="2161584" y="1460500"/>
                  </a:lnTo>
                  <a:lnTo>
                    <a:pt x="2161638" y="1454336"/>
                  </a:lnTo>
                  <a:lnTo>
                    <a:pt x="2154801" y="1449113"/>
                  </a:lnTo>
                  <a:close/>
                </a:path>
                <a:path w="2716530" h="1854200">
                  <a:moveTo>
                    <a:pt x="2153118" y="1435100"/>
                  </a:moveTo>
                  <a:lnTo>
                    <a:pt x="2144407" y="1435100"/>
                  </a:lnTo>
                  <a:lnTo>
                    <a:pt x="2134301" y="1447800"/>
                  </a:lnTo>
                  <a:lnTo>
                    <a:pt x="2161695" y="1447800"/>
                  </a:lnTo>
                  <a:lnTo>
                    <a:pt x="2161638" y="1454336"/>
                  </a:lnTo>
                  <a:lnTo>
                    <a:pt x="2169705" y="1460500"/>
                  </a:lnTo>
                  <a:lnTo>
                    <a:pt x="2168257" y="1447800"/>
                  </a:lnTo>
                  <a:lnTo>
                    <a:pt x="2153118" y="1435100"/>
                  </a:lnTo>
                  <a:close/>
                </a:path>
                <a:path w="2716530" h="1854200">
                  <a:moveTo>
                    <a:pt x="2154018" y="1447800"/>
                  </a:moveTo>
                  <a:lnTo>
                    <a:pt x="2153082" y="1447800"/>
                  </a:lnTo>
                  <a:lnTo>
                    <a:pt x="2154801" y="1449113"/>
                  </a:lnTo>
                  <a:lnTo>
                    <a:pt x="2154018" y="1447800"/>
                  </a:lnTo>
                  <a:close/>
                </a:path>
                <a:path w="2716530" h="1854200">
                  <a:moveTo>
                    <a:pt x="2061565" y="1422400"/>
                  </a:moveTo>
                  <a:lnTo>
                    <a:pt x="2059080" y="1422400"/>
                  </a:lnTo>
                  <a:lnTo>
                    <a:pt x="2060923" y="1435100"/>
                  </a:lnTo>
                  <a:lnTo>
                    <a:pt x="2057334" y="1435100"/>
                  </a:lnTo>
                  <a:lnTo>
                    <a:pt x="2065098" y="1447800"/>
                  </a:lnTo>
                  <a:lnTo>
                    <a:pt x="2069739" y="1447800"/>
                  </a:lnTo>
                  <a:lnTo>
                    <a:pt x="2061565" y="1422400"/>
                  </a:lnTo>
                  <a:close/>
                </a:path>
                <a:path w="2716530" h="1854200">
                  <a:moveTo>
                    <a:pt x="2097676" y="1422400"/>
                  </a:moveTo>
                  <a:lnTo>
                    <a:pt x="2063784" y="1422400"/>
                  </a:lnTo>
                  <a:lnTo>
                    <a:pt x="2070758" y="1435100"/>
                  </a:lnTo>
                  <a:lnTo>
                    <a:pt x="2076849" y="1447800"/>
                  </a:lnTo>
                  <a:lnTo>
                    <a:pt x="2134301" y="1447800"/>
                  </a:lnTo>
                  <a:lnTo>
                    <a:pt x="2127149" y="1435100"/>
                  </a:lnTo>
                  <a:lnTo>
                    <a:pt x="2095642" y="1435100"/>
                  </a:lnTo>
                  <a:lnTo>
                    <a:pt x="2097676" y="1422400"/>
                  </a:lnTo>
                  <a:close/>
                </a:path>
                <a:path w="2716530" h="1854200">
                  <a:moveTo>
                    <a:pt x="2093131" y="1409700"/>
                  </a:moveTo>
                  <a:lnTo>
                    <a:pt x="2033822" y="1409700"/>
                  </a:lnTo>
                  <a:lnTo>
                    <a:pt x="2033873" y="1422400"/>
                  </a:lnTo>
                  <a:lnTo>
                    <a:pt x="2044787" y="1435100"/>
                  </a:lnTo>
                  <a:lnTo>
                    <a:pt x="2057122" y="1435100"/>
                  </a:lnTo>
                  <a:lnTo>
                    <a:pt x="2059080" y="1422400"/>
                  </a:lnTo>
                  <a:lnTo>
                    <a:pt x="2102462" y="1422400"/>
                  </a:lnTo>
                  <a:lnTo>
                    <a:pt x="2093131" y="1409700"/>
                  </a:lnTo>
                  <a:close/>
                </a:path>
                <a:path w="2716530" h="1854200">
                  <a:moveTo>
                    <a:pt x="2124335" y="1422400"/>
                  </a:moveTo>
                  <a:lnTo>
                    <a:pt x="2102674" y="1422400"/>
                  </a:lnTo>
                  <a:lnTo>
                    <a:pt x="2095642" y="1435100"/>
                  </a:lnTo>
                  <a:lnTo>
                    <a:pt x="2127149" y="1435100"/>
                  </a:lnTo>
                  <a:lnTo>
                    <a:pt x="2124335" y="1422400"/>
                  </a:lnTo>
                  <a:close/>
                </a:path>
                <a:path w="2716530" h="1854200">
                  <a:moveTo>
                    <a:pt x="2105338" y="1409700"/>
                  </a:moveTo>
                  <a:lnTo>
                    <a:pt x="2105076" y="1409700"/>
                  </a:lnTo>
                  <a:lnTo>
                    <a:pt x="2102462" y="1422400"/>
                  </a:lnTo>
                  <a:lnTo>
                    <a:pt x="2107613" y="1422400"/>
                  </a:lnTo>
                  <a:lnTo>
                    <a:pt x="2105338" y="1409700"/>
                  </a:lnTo>
                  <a:close/>
                </a:path>
                <a:path w="2716530" h="1854200">
                  <a:moveTo>
                    <a:pt x="2014468" y="1397000"/>
                  </a:moveTo>
                  <a:lnTo>
                    <a:pt x="2006461" y="1397000"/>
                  </a:lnTo>
                  <a:lnTo>
                    <a:pt x="2016334" y="1409700"/>
                  </a:lnTo>
                  <a:lnTo>
                    <a:pt x="2021233" y="1409700"/>
                  </a:lnTo>
                  <a:lnTo>
                    <a:pt x="2014468" y="1397000"/>
                  </a:lnTo>
                  <a:close/>
                </a:path>
                <a:path w="2716530" h="1854200">
                  <a:moveTo>
                    <a:pt x="2074926" y="1397000"/>
                  </a:moveTo>
                  <a:lnTo>
                    <a:pt x="2030044" y="1397000"/>
                  </a:lnTo>
                  <a:lnTo>
                    <a:pt x="2028579" y="1409700"/>
                  </a:lnTo>
                  <a:lnTo>
                    <a:pt x="2086365" y="1409700"/>
                  </a:lnTo>
                  <a:lnTo>
                    <a:pt x="2074926" y="1397000"/>
                  </a:lnTo>
                  <a:close/>
                </a:path>
                <a:path w="2716530" h="1854200">
                  <a:moveTo>
                    <a:pt x="2096152" y="1397000"/>
                  </a:moveTo>
                  <a:lnTo>
                    <a:pt x="2090769" y="1397000"/>
                  </a:lnTo>
                  <a:lnTo>
                    <a:pt x="2093938" y="1409700"/>
                  </a:lnTo>
                  <a:lnTo>
                    <a:pt x="2100428" y="1409700"/>
                  </a:lnTo>
                  <a:lnTo>
                    <a:pt x="2096152" y="1397000"/>
                  </a:lnTo>
                  <a:close/>
                </a:path>
                <a:path w="2716530" h="1854200">
                  <a:moveTo>
                    <a:pt x="2016277" y="1384300"/>
                  </a:moveTo>
                  <a:lnTo>
                    <a:pt x="1990393" y="1384300"/>
                  </a:lnTo>
                  <a:lnTo>
                    <a:pt x="1998579" y="1397000"/>
                  </a:lnTo>
                  <a:lnTo>
                    <a:pt x="2014746" y="1397000"/>
                  </a:lnTo>
                  <a:lnTo>
                    <a:pt x="2016277" y="1384300"/>
                  </a:lnTo>
                  <a:close/>
                </a:path>
                <a:path w="2716530" h="1854200">
                  <a:moveTo>
                    <a:pt x="2050615" y="1384300"/>
                  </a:moveTo>
                  <a:lnTo>
                    <a:pt x="2020958" y="1384300"/>
                  </a:lnTo>
                  <a:lnTo>
                    <a:pt x="2026358" y="1397000"/>
                  </a:lnTo>
                  <a:lnTo>
                    <a:pt x="2054308" y="1397000"/>
                  </a:lnTo>
                  <a:lnTo>
                    <a:pt x="2050615" y="1384300"/>
                  </a:lnTo>
                  <a:close/>
                </a:path>
                <a:path w="2716530" h="1854200">
                  <a:moveTo>
                    <a:pt x="2066884" y="1384300"/>
                  </a:moveTo>
                  <a:lnTo>
                    <a:pt x="2058619" y="1384300"/>
                  </a:lnTo>
                  <a:lnTo>
                    <a:pt x="2060157" y="1397000"/>
                  </a:lnTo>
                  <a:lnTo>
                    <a:pt x="2073027" y="1397000"/>
                  </a:lnTo>
                  <a:lnTo>
                    <a:pt x="2066884" y="1384300"/>
                  </a:lnTo>
                  <a:close/>
                </a:path>
                <a:path w="2716530" h="1854200">
                  <a:moveTo>
                    <a:pt x="2077434" y="1384300"/>
                  </a:moveTo>
                  <a:lnTo>
                    <a:pt x="2070347" y="1384300"/>
                  </a:lnTo>
                  <a:lnTo>
                    <a:pt x="2073027" y="1397000"/>
                  </a:lnTo>
                  <a:lnTo>
                    <a:pt x="2078483" y="1397000"/>
                  </a:lnTo>
                  <a:lnTo>
                    <a:pt x="2077434" y="1384300"/>
                  </a:lnTo>
                  <a:close/>
                </a:path>
                <a:path w="2716530" h="1854200">
                  <a:moveTo>
                    <a:pt x="2030324" y="1358900"/>
                  </a:moveTo>
                  <a:lnTo>
                    <a:pt x="1959857" y="1358900"/>
                  </a:lnTo>
                  <a:lnTo>
                    <a:pt x="1960608" y="1371600"/>
                  </a:lnTo>
                  <a:lnTo>
                    <a:pt x="1974098" y="1384300"/>
                  </a:lnTo>
                  <a:lnTo>
                    <a:pt x="2065683" y="1384300"/>
                  </a:lnTo>
                  <a:lnTo>
                    <a:pt x="2052253" y="1371600"/>
                  </a:lnTo>
                  <a:lnTo>
                    <a:pt x="2032053" y="1371600"/>
                  </a:lnTo>
                  <a:lnTo>
                    <a:pt x="2030324" y="1358900"/>
                  </a:lnTo>
                  <a:close/>
                </a:path>
                <a:path w="2716530" h="1854200">
                  <a:moveTo>
                    <a:pt x="1941398" y="1346200"/>
                  </a:moveTo>
                  <a:lnTo>
                    <a:pt x="1922451" y="1346200"/>
                  </a:lnTo>
                  <a:lnTo>
                    <a:pt x="1935643" y="1358900"/>
                  </a:lnTo>
                  <a:lnTo>
                    <a:pt x="1941398" y="1346200"/>
                  </a:lnTo>
                  <a:close/>
                </a:path>
                <a:path w="2716530" h="1854200">
                  <a:moveTo>
                    <a:pt x="1994642" y="1346200"/>
                  </a:moveTo>
                  <a:lnTo>
                    <a:pt x="1941398" y="1346200"/>
                  </a:lnTo>
                  <a:lnTo>
                    <a:pt x="1937250" y="1358900"/>
                  </a:lnTo>
                  <a:lnTo>
                    <a:pt x="2004343" y="1358900"/>
                  </a:lnTo>
                  <a:lnTo>
                    <a:pt x="1994642" y="1346200"/>
                  </a:lnTo>
                  <a:close/>
                </a:path>
                <a:path w="2716530" h="1854200">
                  <a:moveTo>
                    <a:pt x="1973811" y="1321817"/>
                  </a:moveTo>
                  <a:lnTo>
                    <a:pt x="1967194" y="1333500"/>
                  </a:lnTo>
                  <a:lnTo>
                    <a:pt x="1922508" y="1333500"/>
                  </a:lnTo>
                  <a:lnTo>
                    <a:pt x="1914010" y="1346200"/>
                  </a:lnTo>
                  <a:lnTo>
                    <a:pt x="1996653" y="1346200"/>
                  </a:lnTo>
                  <a:lnTo>
                    <a:pt x="1983093" y="1333500"/>
                  </a:lnTo>
                  <a:lnTo>
                    <a:pt x="1973811" y="1321817"/>
                  </a:lnTo>
                  <a:close/>
                </a:path>
                <a:path w="2716530" h="1854200">
                  <a:moveTo>
                    <a:pt x="1967198" y="1320800"/>
                  </a:moveTo>
                  <a:lnTo>
                    <a:pt x="1890188" y="1320800"/>
                  </a:lnTo>
                  <a:lnTo>
                    <a:pt x="1900669" y="1333500"/>
                  </a:lnTo>
                  <a:lnTo>
                    <a:pt x="1960002" y="1333500"/>
                  </a:lnTo>
                  <a:lnTo>
                    <a:pt x="1967198" y="1320800"/>
                  </a:lnTo>
                  <a:close/>
                </a:path>
                <a:path w="2716530" h="1854200">
                  <a:moveTo>
                    <a:pt x="1974388" y="1320800"/>
                  </a:moveTo>
                  <a:lnTo>
                    <a:pt x="1973003" y="1320800"/>
                  </a:lnTo>
                  <a:lnTo>
                    <a:pt x="1973811" y="1321817"/>
                  </a:lnTo>
                  <a:lnTo>
                    <a:pt x="1974388" y="1320800"/>
                  </a:lnTo>
                  <a:close/>
                </a:path>
                <a:path w="2716530" h="1854200">
                  <a:moveTo>
                    <a:pt x="1904802" y="1295400"/>
                  </a:moveTo>
                  <a:lnTo>
                    <a:pt x="1899474" y="1295400"/>
                  </a:lnTo>
                  <a:lnTo>
                    <a:pt x="1893273" y="1308100"/>
                  </a:lnTo>
                  <a:lnTo>
                    <a:pt x="1892383" y="1320800"/>
                  </a:lnTo>
                  <a:lnTo>
                    <a:pt x="1953572" y="1320800"/>
                  </a:lnTo>
                  <a:lnTo>
                    <a:pt x="1939589" y="1308100"/>
                  </a:lnTo>
                  <a:lnTo>
                    <a:pt x="1897311" y="1308100"/>
                  </a:lnTo>
                  <a:lnTo>
                    <a:pt x="1904802" y="1295400"/>
                  </a:lnTo>
                  <a:close/>
                </a:path>
                <a:path w="2716530" h="1854200">
                  <a:moveTo>
                    <a:pt x="1955729" y="1318384"/>
                  </a:moveTo>
                  <a:lnTo>
                    <a:pt x="1953572" y="1320800"/>
                  </a:lnTo>
                  <a:lnTo>
                    <a:pt x="1958235" y="1320800"/>
                  </a:lnTo>
                  <a:lnTo>
                    <a:pt x="1955729" y="1318384"/>
                  </a:lnTo>
                  <a:close/>
                </a:path>
                <a:path w="2716530" h="1854200">
                  <a:moveTo>
                    <a:pt x="1964913" y="1308100"/>
                  </a:moveTo>
                  <a:lnTo>
                    <a:pt x="1959631" y="1314014"/>
                  </a:lnTo>
                  <a:lnTo>
                    <a:pt x="1966338" y="1320800"/>
                  </a:lnTo>
                  <a:lnTo>
                    <a:pt x="1973003" y="1320800"/>
                  </a:lnTo>
                  <a:lnTo>
                    <a:pt x="1964913" y="1308100"/>
                  </a:lnTo>
                  <a:close/>
                </a:path>
                <a:path w="2716530" h="1854200">
                  <a:moveTo>
                    <a:pt x="1953785" y="1308100"/>
                  </a:moveTo>
                  <a:lnTo>
                    <a:pt x="1945059" y="1308100"/>
                  </a:lnTo>
                  <a:lnTo>
                    <a:pt x="1955729" y="1318384"/>
                  </a:lnTo>
                  <a:lnTo>
                    <a:pt x="1959631" y="1314014"/>
                  </a:lnTo>
                  <a:lnTo>
                    <a:pt x="1953785" y="1308100"/>
                  </a:lnTo>
                  <a:close/>
                </a:path>
                <a:path w="2716530" h="1854200">
                  <a:moveTo>
                    <a:pt x="1857515" y="1295400"/>
                  </a:moveTo>
                  <a:lnTo>
                    <a:pt x="1852919" y="1295400"/>
                  </a:lnTo>
                  <a:lnTo>
                    <a:pt x="1851254" y="1308100"/>
                  </a:lnTo>
                  <a:lnTo>
                    <a:pt x="1857515" y="1295400"/>
                  </a:lnTo>
                  <a:close/>
                </a:path>
                <a:path w="2716530" h="1854200">
                  <a:moveTo>
                    <a:pt x="1899474" y="1295400"/>
                  </a:moveTo>
                  <a:lnTo>
                    <a:pt x="1860458" y="1295400"/>
                  </a:lnTo>
                  <a:lnTo>
                    <a:pt x="1867124" y="1308100"/>
                  </a:lnTo>
                  <a:lnTo>
                    <a:pt x="1893273" y="1308100"/>
                  </a:lnTo>
                  <a:lnTo>
                    <a:pt x="1899474" y="1295400"/>
                  </a:lnTo>
                  <a:close/>
                </a:path>
                <a:path w="2716530" h="1854200">
                  <a:moveTo>
                    <a:pt x="1943571" y="1295400"/>
                  </a:moveTo>
                  <a:lnTo>
                    <a:pt x="1904802" y="1295400"/>
                  </a:lnTo>
                  <a:lnTo>
                    <a:pt x="1897311" y="1308100"/>
                  </a:lnTo>
                  <a:lnTo>
                    <a:pt x="1933461" y="1308100"/>
                  </a:lnTo>
                  <a:lnTo>
                    <a:pt x="1943571" y="1295400"/>
                  </a:lnTo>
                  <a:close/>
                </a:path>
                <a:path w="2716530" h="1854200">
                  <a:moveTo>
                    <a:pt x="1905603" y="1270000"/>
                  </a:moveTo>
                  <a:lnTo>
                    <a:pt x="1898467" y="1282320"/>
                  </a:lnTo>
                  <a:lnTo>
                    <a:pt x="1899119" y="1282700"/>
                  </a:lnTo>
                  <a:lnTo>
                    <a:pt x="1840227" y="1282700"/>
                  </a:lnTo>
                  <a:lnTo>
                    <a:pt x="1847736" y="1295400"/>
                  </a:lnTo>
                  <a:lnTo>
                    <a:pt x="1908649" y="1295400"/>
                  </a:lnTo>
                  <a:lnTo>
                    <a:pt x="1908993" y="1282700"/>
                  </a:lnTo>
                  <a:lnTo>
                    <a:pt x="1905603" y="1270000"/>
                  </a:lnTo>
                  <a:close/>
                </a:path>
                <a:path w="2716530" h="1854200">
                  <a:moveTo>
                    <a:pt x="1835786" y="1270000"/>
                  </a:moveTo>
                  <a:lnTo>
                    <a:pt x="1816962" y="1270000"/>
                  </a:lnTo>
                  <a:lnTo>
                    <a:pt x="1824240" y="1282700"/>
                  </a:lnTo>
                  <a:lnTo>
                    <a:pt x="1830278" y="1282700"/>
                  </a:lnTo>
                  <a:lnTo>
                    <a:pt x="1835786" y="1270000"/>
                  </a:lnTo>
                  <a:close/>
                </a:path>
                <a:path w="2716530" h="1854200">
                  <a:moveTo>
                    <a:pt x="1873713" y="1270000"/>
                  </a:moveTo>
                  <a:lnTo>
                    <a:pt x="1841474" y="1270000"/>
                  </a:lnTo>
                  <a:lnTo>
                    <a:pt x="1852711" y="1282700"/>
                  </a:lnTo>
                  <a:lnTo>
                    <a:pt x="1889450" y="1282700"/>
                  </a:lnTo>
                  <a:lnTo>
                    <a:pt x="1873713" y="1270000"/>
                  </a:lnTo>
                  <a:close/>
                </a:path>
                <a:path w="2716530" h="1854200">
                  <a:moveTo>
                    <a:pt x="1898302" y="1282224"/>
                  </a:moveTo>
                  <a:lnTo>
                    <a:pt x="1898247" y="1282700"/>
                  </a:lnTo>
                  <a:lnTo>
                    <a:pt x="1898467" y="1282320"/>
                  </a:lnTo>
                  <a:lnTo>
                    <a:pt x="1898302" y="1282224"/>
                  </a:lnTo>
                  <a:close/>
                </a:path>
                <a:path w="2716530" h="1854200">
                  <a:moveTo>
                    <a:pt x="1885441" y="1257300"/>
                  </a:moveTo>
                  <a:lnTo>
                    <a:pt x="1859778" y="1257300"/>
                  </a:lnTo>
                  <a:lnTo>
                    <a:pt x="1877316" y="1270000"/>
                  </a:lnTo>
                  <a:lnTo>
                    <a:pt x="1898302" y="1282224"/>
                  </a:lnTo>
                  <a:lnTo>
                    <a:pt x="1899716" y="1270000"/>
                  </a:lnTo>
                  <a:lnTo>
                    <a:pt x="1886525" y="1270000"/>
                  </a:lnTo>
                  <a:lnTo>
                    <a:pt x="1885441" y="1257300"/>
                  </a:lnTo>
                  <a:close/>
                </a:path>
                <a:path w="2716530" h="1854200">
                  <a:moveTo>
                    <a:pt x="1859778" y="1257300"/>
                  </a:moveTo>
                  <a:lnTo>
                    <a:pt x="1798275" y="1257300"/>
                  </a:lnTo>
                  <a:lnTo>
                    <a:pt x="1803531" y="1270000"/>
                  </a:lnTo>
                  <a:lnTo>
                    <a:pt x="1861200" y="1270000"/>
                  </a:lnTo>
                  <a:lnTo>
                    <a:pt x="1859778" y="1257300"/>
                  </a:lnTo>
                  <a:close/>
                </a:path>
                <a:path w="2716530" h="1854200">
                  <a:moveTo>
                    <a:pt x="1895233" y="1257300"/>
                  </a:moveTo>
                  <a:lnTo>
                    <a:pt x="1890719" y="1257300"/>
                  </a:lnTo>
                  <a:lnTo>
                    <a:pt x="1886525" y="1270000"/>
                  </a:lnTo>
                  <a:lnTo>
                    <a:pt x="1900316" y="1270000"/>
                  </a:lnTo>
                  <a:lnTo>
                    <a:pt x="1895233" y="1257300"/>
                  </a:lnTo>
                  <a:close/>
                </a:path>
                <a:path w="2716530" h="1854200">
                  <a:moveTo>
                    <a:pt x="1829223" y="1231900"/>
                  </a:moveTo>
                  <a:lnTo>
                    <a:pt x="1777528" y="1231900"/>
                  </a:lnTo>
                  <a:lnTo>
                    <a:pt x="1782661" y="1244600"/>
                  </a:lnTo>
                  <a:lnTo>
                    <a:pt x="1786921" y="1257300"/>
                  </a:lnTo>
                  <a:lnTo>
                    <a:pt x="1865657" y="1257300"/>
                  </a:lnTo>
                  <a:lnTo>
                    <a:pt x="1863200" y="1244600"/>
                  </a:lnTo>
                  <a:lnTo>
                    <a:pt x="1845327" y="1244600"/>
                  </a:lnTo>
                  <a:lnTo>
                    <a:pt x="1829223" y="1231900"/>
                  </a:lnTo>
                  <a:close/>
                </a:path>
                <a:path w="2716530" h="1854200">
                  <a:moveTo>
                    <a:pt x="1871088" y="1244600"/>
                  </a:moveTo>
                  <a:lnTo>
                    <a:pt x="1867611" y="1257300"/>
                  </a:lnTo>
                  <a:lnTo>
                    <a:pt x="1874824" y="1257300"/>
                  </a:lnTo>
                  <a:lnTo>
                    <a:pt x="1871088" y="1244600"/>
                  </a:lnTo>
                  <a:close/>
                </a:path>
                <a:path w="2716530" h="1854200">
                  <a:moveTo>
                    <a:pt x="1755885" y="1231900"/>
                  </a:moveTo>
                  <a:lnTo>
                    <a:pt x="1751477" y="1231900"/>
                  </a:lnTo>
                  <a:lnTo>
                    <a:pt x="1749498" y="1244600"/>
                  </a:lnTo>
                  <a:lnTo>
                    <a:pt x="1755885" y="1231900"/>
                  </a:lnTo>
                  <a:close/>
                </a:path>
                <a:path w="2716530" h="1854200">
                  <a:moveTo>
                    <a:pt x="1807339" y="1219200"/>
                  </a:moveTo>
                  <a:lnTo>
                    <a:pt x="1750838" y="1219200"/>
                  </a:lnTo>
                  <a:lnTo>
                    <a:pt x="1763851" y="1244600"/>
                  </a:lnTo>
                  <a:lnTo>
                    <a:pt x="1771660" y="1244600"/>
                  </a:lnTo>
                  <a:lnTo>
                    <a:pt x="1777528" y="1231900"/>
                  </a:lnTo>
                  <a:lnTo>
                    <a:pt x="1825041" y="1231900"/>
                  </a:lnTo>
                  <a:lnTo>
                    <a:pt x="1807339" y="1219200"/>
                  </a:lnTo>
                  <a:close/>
                </a:path>
                <a:path w="2716530" h="1854200">
                  <a:moveTo>
                    <a:pt x="1828883" y="1219200"/>
                  </a:moveTo>
                  <a:lnTo>
                    <a:pt x="1825041" y="1231900"/>
                  </a:lnTo>
                  <a:lnTo>
                    <a:pt x="1827423" y="1231900"/>
                  </a:lnTo>
                  <a:lnTo>
                    <a:pt x="1828883" y="1219200"/>
                  </a:lnTo>
                  <a:close/>
                </a:path>
                <a:path w="2716530" h="1854200">
                  <a:moveTo>
                    <a:pt x="1783225" y="1206500"/>
                  </a:moveTo>
                  <a:lnTo>
                    <a:pt x="1728277" y="1206500"/>
                  </a:lnTo>
                  <a:lnTo>
                    <a:pt x="1733438" y="1219200"/>
                  </a:lnTo>
                  <a:lnTo>
                    <a:pt x="1793613" y="1219200"/>
                  </a:lnTo>
                  <a:lnTo>
                    <a:pt x="1783225" y="1206500"/>
                  </a:lnTo>
                  <a:close/>
                </a:path>
                <a:path w="2716530" h="1854200">
                  <a:moveTo>
                    <a:pt x="1815098" y="1206500"/>
                  </a:moveTo>
                  <a:lnTo>
                    <a:pt x="1803363" y="1206500"/>
                  </a:lnTo>
                  <a:lnTo>
                    <a:pt x="1799995" y="1219200"/>
                  </a:lnTo>
                  <a:lnTo>
                    <a:pt x="1815888" y="1219200"/>
                  </a:lnTo>
                  <a:lnTo>
                    <a:pt x="1815098" y="1206500"/>
                  </a:lnTo>
                  <a:close/>
                </a:path>
                <a:path w="2716530" h="1854200">
                  <a:moveTo>
                    <a:pt x="1716874" y="1181100"/>
                  </a:moveTo>
                  <a:lnTo>
                    <a:pt x="1713190" y="1193800"/>
                  </a:lnTo>
                  <a:lnTo>
                    <a:pt x="1712576" y="1206500"/>
                  </a:lnTo>
                  <a:lnTo>
                    <a:pt x="1751249" y="1206500"/>
                  </a:lnTo>
                  <a:lnTo>
                    <a:pt x="1749580" y="1193800"/>
                  </a:lnTo>
                  <a:lnTo>
                    <a:pt x="1722389" y="1193800"/>
                  </a:lnTo>
                  <a:lnTo>
                    <a:pt x="1716874" y="1181100"/>
                  </a:lnTo>
                  <a:close/>
                </a:path>
                <a:path w="2716530" h="1854200">
                  <a:moveTo>
                    <a:pt x="1766544" y="1193800"/>
                  </a:moveTo>
                  <a:lnTo>
                    <a:pt x="1749580" y="1193800"/>
                  </a:lnTo>
                  <a:lnTo>
                    <a:pt x="1753644" y="1206500"/>
                  </a:lnTo>
                  <a:lnTo>
                    <a:pt x="1765986" y="1206500"/>
                  </a:lnTo>
                  <a:lnTo>
                    <a:pt x="1766544" y="1193800"/>
                  </a:lnTo>
                  <a:close/>
                </a:path>
                <a:path w="2716530" h="1854200">
                  <a:moveTo>
                    <a:pt x="1772837" y="1193800"/>
                  </a:moveTo>
                  <a:lnTo>
                    <a:pt x="1766544" y="1193800"/>
                  </a:lnTo>
                  <a:lnTo>
                    <a:pt x="1770607" y="1206500"/>
                  </a:lnTo>
                  <a:lnTo>
                    <a:pt x="1781230" y="1206500"/>
                  </a:lnTo>
                  <a:lnTo>
                    <a:pt x="1780007" y="1202565"/>
                  </a:lnTo>
                  <a:lnTo>
                    <a:pt x="1772837" y="1193800"/>
                  </a:lnTo>
                  <a:close/>
                </a:path>
                <a:path w="2716530" h="1854200">
                  <a:moveTo>
                    <a:pt x="1781026" y="1193800"/>
                  </a:moveTo>
                  <a:lnTo>
                    <a:pt x="1777283" y="1193800"/>
                  </a:lnTo>
                  <a:lnTo>
                    <a:pt x="1780007" y="1202565"/>
                  </a:lnTo>
                  <a:lnTo>
                    <a:pt x="1783225" y="1206500"/>
                  </a:lnTo>
                  <a:lnTo>
                    <a:pt x="1785075" y="1206500"/>
                  </a:lnTo>
                  <a:lnTo>
                    <a:pt x="1781026" y="1193800"/>
                  </a:lnTo>
                  <a:close/>
                </a:path>
                <a:path w="2716530" h="1854200">
                  <a:moveTo>
                    <a:pt x="1733341" y="1168400"/>
                  </a:moveTo>
                  <a:lnTo>
                    <a:pt x="1672889" y="1168400"/>
                  </a:lnTo>
                  <a:lnTo>
                    <a:pt x="1678568" y="1181100"/>
                  </a:lnTo>
                  <a:lnTo>
                    <a:pt x="1697056" y="1193800"/>
                  </a:lnTo>
                  <a:lnTo>
                    <a:pt x="1707777" y="1193800"/>
                  </a:lnTo>
                  <a:lnTo>
                    <a:pt x="1712529" y="1181100"/>
                  </a:lnTo>
                  <a:lnTo>
                    <a:pt x="1748569" y="1181100"/>
                  </a:lnTo>
                  <a:lnTo>
                    <a:pt x="1733341" y="1168400"/>
                  </a:lnTo>
                  <a:close/>
                </a:path>
                <a:path w="2716530" h="1854200">
                  <a:moveTo>
                    <a:pt x="1753016" y="1181100"/>
                  </a:moveTo>
                  <a:lnTo>
                    <a:pt x="1726273" y="1181100"/>
                  </a:lnTo>
                  <a:lnTo>
                    <a:pt x="1727794" y="1193800"/>
                  </a:lnTo>
                  <a:lnTo>
                    <a:pt x="1755623" y="1193800"/>
                  </a:lnTo>
                  <a:lnTo>
                    <a:pt x="1753016" y="1181100"/>
                  </a:lnTo>
                  <a:close/>
                </a:path>
                <a:path w="2716530" h="1854200">
                  <a:moveTo>
                    <a:pt x="1764494" y="1168400"/>
                  </a:moveTo>
                  <a:lnTo>
                    <a:pt x="1758092" y="1168400"/>
                  </a:lnTo>
                  <a:lnTo>
                    <a:pt x="1755155" y="1178576"/>
                  </a:lnTo>
                  <a:lnTo>
                    <a:pt x="1756419" y="1181100"/>
                  </a:lnTo>
                  <a:lnTo>
                    <a:pt x="1753016" y="1181100"/>
                  </a:lnTo>
                  <a:lnTo>
                    <a:pt x="1760126" y="1193800"/>
                  </a:lnTo>
                  <a:lnTo>
                    <a:pt x="1766481" y="1193800"/>
                  </a:lnTo>
                  <a:lnTo>
                    <a:pt x="1770712" y="1181100"/>
                  </a:lnTo>
                  <a:lnTo>
                    <a:pt x="1764494" y="1168400"/>
                  </a:lnTo>
                  <a:close/>
                </a:path>
                <a:path w="2716530" h="1854200">
                  <a:moveTo>
                    <a:pt x="1750055" y="1168400"/>
                  </a:moveTo>
                  <a:lnTo>
                    <a:pt x="1750790" y="1181100"/>
                  </a:lnTo>
                  <a:lnTo>
                    <a:pt x="1754426" y="1181100"/>
                  </a:lnTo>
                  <a:lnTo>
                    <a:pt x="1755155" y="1178576"/>
                  </a:lnTo>
                  <a:lnTo>
                    <a:pt x="1750055" y="1168400"/>
                  </a:lnTo>
                  <a:close/>
                </a:path>
                <a:path w="2716530" h="1854200">
                  <a:moveTo>
                    <a:pt x="1755155" y="1178576"/>
                  </a:moveTo>
                  <a:lnTo>
                    <a:pt x="1754426" y="1181100"/>
                  </a:lnTo>
                  <a:lnTo>
                    <a:pt x="1756419" y="1181100"/>
                  </a:lnTo>
                  <a:lnTo>
                    <a:pt x="1755155" y="1178576"/>
                  </a:lnTo>
                  <a:close/>
                </a:path>
                <a:path w="2716530" h="1854200">
                  <a:moveTo>
                    <a:pt x="1640511" y="1155700"/>
                  </a:moveTo>
                  <a:lnTo>
                    <a:pt x="1641916" y="1168400"/>
                  </a:lnTo>
                  <a:lnTo>
                    <a:pt x="1644464" y="1168400"/>
                  </a:lnTo>
                  <a:lnTo>
                    <a:pt x="1640511" y="1155700"/>
                  </a:lnTo>
                  <a:close/>
                </a:path>
                <a:path w="2716530" h="1854200">
                  <a:moveTo>
                    <a:pt x="1655815" y="1155700"/>
                  </a:moveTo>
                  <a:lnTo>
                    <a:pt x="1645945" y="1155700"/>
                  </a:lnTo>
                  <a:lnTo>
                    <a:pt x="1658055" y="1168400"/>
                  </a:lnTo>
                  <a:lnTo>
                    <a:pt x="1655815" y="1155700"/>
                  </a:lnTo>
                  <a:close/>
                </a:path>
                <a:path w="2716530" h="1854200">
                  <a:moveTo>
                    <a:pt x="1714200" y="1155700"/>
                  </a:moveTo>
                  <a:lnTo>
                    <a:pt x="1660763" y="1155700"/>
                  </a:lnTo>
                  <a:lnTo>
                    <a:pt x="1666704" y="1168400"/>
                  </a:lnTo>
                  <a:lnTo>
                    <a:pt x="1719705" y="1168400"/>
                  </a:lnTo>
                  <a:lnTo>
                    <a:pt x="1714200" y="1155700"/>
                  </a:lnTo>
                  <a:close/>
                </a:path>
                <a:path w="2716530" h="1854200">
                  <a:moveTo>
                    <a:pt x="1728918" y="1155700"/>
                  </a:moveTo>
                  <a:lnTo>
                    <a:pt x="1717873" y="1155700"/>
                  </a:lnTo>
                  <a:lnTo>
                    <a:pt x="1720318" y="1168400"/>
                  </a:lnTo>
                  <a:lnTo>
                    <a:pt x="1733113" y="1168400"/>
                  </a:lnTo>
                  <a:lnTo>
                    <a:pt x="1728918" y="1155700"/>
                  </a:lnTo>
                  <a:close/>
                </a:path>
                <a:path w="2716530" h="1854200">
                  <a:moveTo>
                    <a:pt x="1686514" y="1143000"/>
                  </a:moveTo>
                  <a:lnTo>
                    <a:pt x="1630224" y="1143000"/>
                  </a:lnTo>
                  <a:lnTo>
                    <a:pt x="1632372" y="1155700"/>
                  </a:lnTo>
                  <a:lnTo>
                    <a:pt x="1686852" y="1155700"/>
                  </a:lnTo>
                  <a:lnTo>
                    <a:pt x="1686514" y="1143000"/>
                  </a:lnTo>
                  <a:close/>
                </a:path>
                <a:path w="2716530" h="1854200">
                  <a:moveTo>
                    <a:pt x="1707394" y="1130300"/>
                  </a:moveTo>
                  <a:lnTo>
                    <a:pt x="1699497" y="1143000"/>
                  </a:lnTo>
                  <a:lnTo>
                    <a:pt x="1686514" y="1143000"/>
                  </a:lnTo>
                  <a:lnTo>
                    <a:pt x="1691766" y="1155700"/>
                  </a:lnTo>
                  <a:lnTo>
                    <a:pt x="1706368" y="1155700"/>
                  </a:lnTo>
                  <a:lnTo>
                    <a:pt x="1710652" y="1148862"/>
                  </a:lnTo>
                  <a:lnTo>
                    <a:pt x="1712248" y="1143000"/>
                  </a:lnTo>
                  <a:lnTo>
                    <a:pt x="1707394" y="1130300"/>
                  </a:lnTo>
                  <a:close/>
                </a:path>
                <a:path w="2716530" h="1854200">
                  <a:moveTo>
                    <a:pt x="1710652" y="1148862"/>
                  </a:moveTo>
                  <a:lnTo>
                    <a:pt x="1706368" y="1155700"/>
                  </a:lnTo>
                  <a:lnTo>
                    <a:pt x="1708791" y="1155700"/>
                  </a:lnTo>
                  <a:lnTo>
                    <a:pt x="1710652" y="1148862"/>
                  </a:lnTo>
                  <a:close/>
                </a:path>
                <a:path w="2716530" h="1854200">
                  <a:moveTo>
                    <a:pt x="1714326" y="1143000"/>
                  </a:moveTo>
                  <a:lnTo>
                    <a:pt x="1710652" y="1148862"/>
                  </a:lnTo>
                  <a:lnTo>
                    <a:pt x="1708791" y="1155700"/>
                  </a:lnTo>
                  <a:lnTo>
                    <a:pt x="1724634" y="1155700"/>
                  </a:lnTo>
                  <a:lnTo>
                    <a:pt x="1714326" y="1143000"/>
                  </a:lnTo>
                  <a:close/>
                </a:path>
                <a:path w="2716530" h="1854200">
                  <a:moveTo>
                    <a:pt x="1675113" y="1130300"/>
                  </a:moveTo>
                  <a:lnTo>
                    <a:pt x="1608892" y="1130300"/>
                  </a:lnTo>
                  <a:lnTo>
                    <a:pt x="1613418" y="1143000"/>
                  </a:lnTo>
                  <a:lnTo>
                    <a:pt x="1690726" y="1143000"/>
                  </a:lnTo>
                  <a:lnTo>
                    <a:pt x="1675113" y="1130300"/>
                  </a:lnTo>
                  <a:close/>
                </a:path>
                <a:path w="2716530" h="1854200">
                  <a:moveTo>
                    <a:pt x="1604015" y="1117600"/>
                  </a:moveTo>
                  <a:lnTo>
                    <a:pt x="1592288" y="1117600"/>
                  </a:lnTo>
                  <a:lnTo>
                    <a:pt x="1605548" y="1130300"/>
                  </a:lnTo>
                  <a:lnTo>
                    <a:pt x="1613061" y="1130300"/>
                  </a:lnTo>
                  <a:lnTo>
                    <a:pt x="1604015" y="1117600"/>
                  </a:lnTo>
                  <a:close/>
                </a:path>
                <a:path w="2716530" h="1854200">
                  <a:moveTo>
                    <a:pt x="1623486" y="1117600"/>
                  </a:moveTo>
                  <a:lnTo>
                    <a:pt x="1606888" y="1117600"/>
                  </a:lnTo>
                  <a:lnTo>
                    <a:pt x="1613061" y="1130300"/>
                  </a:lnTo>
                  <a:lnTo>
                    <a:pt x="1623672" y="1130300"/>
                  </a:lnTo>
                  <a:lnTo>
                    <a:pt x="1623486" y="1117600"/>
                  </a:lnTo>
                  <a:close/>
                </a:path>
                <a:path w="2716530" h="1854200">
                  <a:moveTo>
                    <a:pt x="1675537" y="1117600"/>
                  </a:moveTo>
                  <a:lnTo>
                    <a:pt x="1623486" y="1117600"/>
                  </a:lnTo>
                  <a:lnTo>
                    <a:pt x="1627795" y="1130300"/>
                  </a:lnTo>
                  <a:lnTo>
                    <a:pt x="1684552" y="1130300"/>
                  </a:lnTo>
                  <a:lnTo>
                    <a:pt x="1675537" y="1117600"/>
                  </a:lnTo>
                  <a:close/>
                </a:path>
                <a:path w="2716530" h="1854200">
                  <a:moveTo>
                    <a:pt x="1589894" y="1104900"/>
                  </a:moveTo>
                  <a:lnTo>
                    <a:pt x="1578623" y="1104900"/>
                  </a:lnTo>
                  <a:lnTo>
                    <a:pt x="1590032" y="1117600"/>
                  </a:lnTo>
                  <a:lnTo>
                    <a:pt x="1597041" y="1117600"/>
                  </a:lnTo>
                  <a:lnTo>
                    <a:pt x="1589894" y="1104900"/>
                  </a:lnTo>
                  <a:close/>
                </a:path>
                <a:path w="2716530" h="1854200">
                  <a:moveTo>
                    <a:pt x="1622716" y="1104900"/>
                  </a:moveTo>
                  <a:lnTo>
                    <a:pt x="1606581" y="1104900"/>
                  </a:lnTo>
                  <a:lnTo>
                    <a:pt x="1599920" y="1117600"/>
                  </a:lnTo>
                  <a:lnTo>
                    <a:pt x="1635687" y="1117600"/>
                  </a:lnTo>
                  <a:lnTo>
                    <a:pt x="1622716" y="1104900"/>
                  </a:lnTo>
                  <a:close/>
                </a:path>
                <a:path w="2716530" h="1854200">
                  <a:moveTo>
                    <a:pt x="1663490" y="1104900"/>
                  </a:moveTo>
                  <a:lnTo>
                    <a:pt x="1658108" y="1104900"/>
                  </a:lnTo>
                  <a:lnTo>
                    <a:pt x="1663888" y="1117600"/>
                  </a:lnTo>
                  <a:lnTo>
                    <a:pt x="1663490" y="1104900"/>
                  </a:lnTo>
                  <a:close/>
                </a:path>
                <a:path w="2716530" h="1854200">
                  <a:moveTo>
                    <a:pt x="1571365" y="1054100"/>
                  </a:moveTo>
                  <a:lnTo>
                    <a:pt x="1540717" y="1054100"/>
                  </a:lnTo>
                  <a:lnTo>
                    <a:pt x="1534774" y="1062662"/>
                  </a:lnTo>
                  <a:lnTo>
                    <a:pt x="1532830" y="1066800"/>
                  </a:lnTo>
                  <a:lnTo>
                    <a:pt x="1533442" y="1079500"/>
                  </a:lnTo>
                  <a:lnTo>
                    <a:pt x="1532457" y="1092200"/>
                  </a:lnTo>
                  <a:lnTo>
                    <a:pt x="1555484" y="1092200"/>
                  </a:lnTo>
                  <a:lnTo>
                    <a:pt x="1561616" y="1104900"/>
                  </a:lnTo>
                  <a:lnTo>
                    <a:pt x="1629150" y="1104900"/>
                  </a:lnTo>
                  <a:lnTo>
                    <a:pt x="1620223" y="1092200"/>
                  </a:lnTo>
                  <a:lnTo>
                    <a:pt x="1611615" y="1079500"/>
                  </a:lnTo>
                  <a:lnTo>
                    <a:pt x="1571315" y="1079500"/>
                  </a:lnTo>
                  <a:lnTo>
                    <a:pt x="1571084" y="1066800"/>
                  </a:lnTo>
                  <a:lnTo>
                    <a:pt x="1573151" y="1066800"/>
                  </a:lnTo>
                  <a:lnTo>
                    <a:pt x="1571365" y="1054100"/>
                  </a:lnTo>
                  <a:close/>
                </a:path>
                <a:path w="2716530" h="1854200">
                  <a:moveTo>
                    <a:pt x="1523316" y="1054100"/>
                  </a:moveTo>
                  <a:lnTo>
                    <a:pt x="1514060" y="1054100"/>
                  </a:lnTo>
                  <a:lnTo>
                    <a:pt x="1510757" y="1066800"/>
                  </a:lnTo>
                  <a:lnTo>
                    <a:pt x="1517962" y="1079500"/>
                  </a:lnTo>
                  <a:lnTo>
                    <a:pt x="1525529" y="1066800"/>
                  </a:lnTo>
                  <a:lnTo>
                    <a:pt x="1523316" y="1054100"/>
                  </a:lnTo>
                  <a:close/>
                </a:path>
                <a:path w="2716530" h="1854200">
                  <a:moveTo>
                    <a:pt x="1582498" y="1066800"/>
                  </a:moveTo>
                  <a:lnTo>
                    <a:pt x="1571084" y="1066800"/>
                  </a:lnTo>
                  <a:lnTo>
                    <a:pt x="1571315" y="1079500"/>
                  </a:lnTo>
                  <a:lnTo>
                    <a:pt x="1589764" y="1079500"/>
                  </a:lnTo>
                  <a:lnTo>
                    <a:pt x="1582498" y="1066800"/>
                  </a:lnTo>
                  <a:close/>
                </a:path>
                <a:path w="2716530" h="1854200">
                  <a:moveTo>
                    <a:pt x="1611929" y="1066800"/>
                  </a:moveTo>
                  <a:lnTo>
                    <a:pt x="1605435" y="1066800"/>
                  </a:lnTo>
                  <a:lnTo>
                    <a:pt x="1598417" y="1079500"/>
                  </a:lnTo>
                  <a:lnTo>
                    <a:pt x="1619010" y="1079500"/>
                  </a:lnTo>
                  <a:lnTo>
                    <a:pt x="1611929" y="1066800"/>
                  </a:lnTo>
                  <a:close/>
                </a:path>
                <a:path w="2716530" h="1854200">
                  <a:moveTo>
                    <a:pt x="1546390" y="1041400"/>
                  </a:moveTo>
                  <a:lnTo>
                    <a:pt x="1482470" y="1041400"/>
                  </a:lnTo>
                  <a:lnTo>
                    <a:pt x="1493966" y="1054100"/>
                  </a:lnTo>
                  <a:lnTo>
                    <a:pt x="1527819" y="1054100"/>
                  </a:lnTo>
                  <a:lnTo>
                    <a:pt x="1531902" y="1066800"/>
                  </a:lnTo>
                  <a:lnTo>
                    <a:pt x="1534774" y="1062662"/>
                  </a:lnTo>
                  <a:lnTo>
                    <a:pt x="1538797" y="1054100"/>
                  </a:lnTo>
                  <a:lnTo>
                    <a:pt x="1546390" y="1041400"/>
                  </a:lnTo>
                  <a:close/>
                </a:path>
                <a:path w="2716530" h="1854200">
                  <a:moveTo>
                    <a:pt x="1578177" y="1054100"/>
                  </a:moveTo>
                  <a:lnTo>
                    <a:pt x="1571365" y="1054100"/>
                  </a:lnTo>
                  <a:lnTo>
                    <a:pt x="1582351" y="1066800"/>
                  </a:lnTo>
                  <a:lnTo>
                    <a:pt x="1594533" y="1066800"/>
                  </a:lnTo>
                  <a:lnTo>
                    <a:pt x="1594635" y="1065701"/>
                  </a:lnTo>
                  <a:lnTo>
                    <a:pt x="1578177" y="1054100"/>
                  </a:lnTo>
                  <a:close/>
                </a:path>
                <a:path w="2716530" h="1854200">
                  <a:moveTo>
                    <a:pt x="1595712" y="1054100"/>
                  </a:moveTo>
                  <a:lnTo>
                    <a:pt x="1594635" y="1065701"/>
                  </a:lnTo>
                  <a:lnTo>
                    <a:pt x="1596194" y="1066800"/>
                  </a:lnTo>
                  <a:lnTo>
                    <a:pt x="1599963" y="1066800"/>
                  </a:lnTo>
                  <a:lnTo>
                    <a:pt x="1595712" y="1054100"/>
                  </a:lnTo>
                  <a:close/>
                </a:path>
                <a:path w="2716530" h="1854200">
                  <a:moveTo>
                    <a:pt x="1545148" y="1028700"/>
                  </a:moveTo>
                  <a:lnTo>
                    <a:pt x="1460134" y="1028700"/>
                  </a:lnTo>
                  <a:lnTo>
                    <a:pt x="1463088" y="1041400"/>
                  </a:lnTo>
                  <a:lnTo>
                    <a:pt x="1546390" y="1041400"/>
                  </a:lnTo>
                  <a:lnTo>
                    <a:pt x="1538797" y="1054100"/>
                  </a:lnTo>
                  <a:lnTo>
                    <a:pt x="1534774" y="1062662"/>
                  </a:lnTo>
                  <a:lnTo>
                    <a:pt x="1540717" y="1054100"/>
                  </a:lnTo>
                  <a:lnTo>
                    <a:pt x="1546343" y="1054100"/>
                  </a:lnTo>
                  <a:lnTo>
                    <a:pt x="1548060" y="1041400"/>
                  </a:lnTo>
                  <a:lnTo>
                    <a:pt x="1545148" y="1028700"/>
                  </a:lnTo>
                  <a:close/>
                </a:path>
                <a:path w="2716530" h="1854200">
                  <a:moveTo>
                    <a:pt x="1563880" y="1041400"/>
                  </a:moveTo>
                  <a:lnTo>
                    <a:pt x="1548060" y="1041400"/>
                  </a:lnTo>
                  <a:lnTo>
                    <a:pt x="1546343" y="1054100"/>
                  </a:lnTo>
                  <a:lnTo>
                    <a:pt x="1564775" y="1054100"/>
                  </a:lnTo>
                  <a:lnTo>
                    <a:pt x="1563880" y="1041400"/>
                  </a:lnTo>
                  <a:close/>
                </a:path>
                <a:path w="2716530" h="1854200">
                  <a:moveTo>
                    <a:pt x="1452156" y="1016000"/>
                  </a:moveTo>
                  <a:lnTo>
                    <a:pt x="1443332" y="1016000"/>
                  </a:lnTo>
                  <a:lnTo>
                    <a:pt x="1449500" y="1028700"/>
                  </a:lnTo>
                  <a:lnTo>
                    <a:pt x="1452156" y="1016000"/>
                  </a:lnTo>
                  <a:close/>
                </a:path>
                <a:path w="2716530" h="1854200">
                  <a:moveTo>
                    <a:pt x="1522720" y="1016000"/>
                  </a:moveTo>
                  <a:lnTo>
                    <a:pt x="1452156" y="1016000"/>
                  </a:lnTo>
                  <a:lnTo>
                    <a:pt x="1452141" y="1028700"/>
                  </a:lnTo>
                  <a:lnTo>
                    <a:pt x="1521052" y="1028700"/>
                  </a:lnTo>
                  <a:lnTo>
                    <a:pt x="1522720" y="1016000"/>
                  </a:lnTo>
                  <a:close/>
                </a:path>
                <a:path w="2716530" h="1854200">
                  <a:moveTo>
                    <a:pt x="1523593" y="1016000"/>
                  </a:moveTo>
                  <a:lnTo>
                    <a:pt x="1522720" y="1016000"/>
                  </a:lnTo>
                  <a:lnTo>
                    <a:pt x="1524437" y="1028700"/>
                  </a:lnTo>
                  <a:lnTo>
                    <a:pt x="1532084" y="1028700"/>
                  </a:lnTo>
                  <a:lnTo>
                    <a:pt x="1523593" y="1016000"/>
                  </a:lnTo>
                  <a:close/>
                </a:path>
                <a:path w="2716530" h="1854200">
                  <a:moveTo>
                    <a:pt x="1543263" y="1016000"/>
                  </a:moveTo>
                  <a:lnTo>
                    <a:pt x="1534363" y="1016000"/>
                  </a:lnTo>
                  <a:lnTo>
                    <a:pt x="1535379" y="1028700"/>
                  </a:lnTo>
                  <a:lnTo>
                    <a:pt x="1543263" y="1016000"/>
                  </a:lnTo>
                  <a:close/>
                </a:path>
                <a:path w="2716530" h="1854200">
                  <a:moveTo>
                    <a:pt x="1477927" y="990600"/>
                  </a:moveTo>
                  <a:lnTo>
                    <a:pt x="1399834" y="990600"/>
                  </a:lnTo>
                  <a:lnTo>
                    <a:pt x="1410136" y="1003300"/>
                  </a:lnTo>
                  <a:lnTo>
                    <a:pt x="1426769" y="1016000"/>
                  </a:lnTo>
                  <a:lnTo>
                    <a:pt x="1471014" y="1016000"/>
                  </a:lnTo>
                  <a:lnTo>
                    <a:pt x="1470135" y="1003300"/>
                  </a:lnTo>
                  <a:lnTo>
                    <a:pt x="1481942" y="1003300"/>
                  </a:lnTo>
                  <a:lnTo>
                    <a:pt x="1477927" y="990600"/>
                  </a:lnTo>
                  <a:close/>
                </a:path>
                <a:path w="2716530" h="1854200">
                  <a:moveTo>
                    <a:pt x="1497644" y="1003300"/>
                  </a:moveTo>
                  <a:lnTo>
                    <a:pt x="1474374" y="1003300"/>
                  </a:lnTo>
                  <a:lnTo>
                    <a:pt x="1476830" y="1016000"/>
                  </a:lnTo>
                  <a:lnTo>
                    <a:pt x="1500796" y="1016000"/>
                  </a:lnTo>
                  <a:lnTo>
                    <a:pt x="1497644" y="1003300"/>
                  </a:lnTo>
                  <a:close/>
                </a:path>
                <a:path w="2716530" h="1854200">
                  <a:moveTo>
                    <a:pt x="1430360" y="965200"/>
                  </a:moveTo>
                  <a:lnTo>
                    <a:pt x="1360742" y="965200"/>
                  </a:lnTo>
                  <a:lnTo>
                    <a:pt x="1372890" y="977900"/>
                  </a:lnTo>
                  <a:lnTo>
                    <a:pt x="1384447" y="977900"/>
                  </a:lnTo>
                  <a:lnTo>
                    <a:pt x="1390514" y="990600"/>
                  </a:lnTo>
                  <a:lnTo>
                    <a:pt x="1462994" y="990600"/>
                  </a:lnTo>
                  <a:lnTo>
                    <a:pt x="1444508" y="977900"/>
                  </a:lnTo>
                  <a:lnTo>
                    <a:pt x="1430360" y="965200"/>
                  </a:lnTo>
                  <a:close/>
                </a:path>
                <a:path w="2716530" h="1854200">
                  <a:moveTo>
                    <a:pt x="1470126" y="977900"/>
                  </a:moveTo>
                  <a:lnTo>
                    <a:pt x="1459381" y="977900"/>
                  </a:lnTo>
                  <a:lnTo>
                    <a:pt x="1462994" y="990600"/>
                  </a:lnTo>
                  <a:lnTo>
                    <a:pt x="1475950" y="990600"/>
                  </a:lnTo>
                  <a:lnTo>
                    <a:pt x="1476246" y="986307"/>
                  </a:lnTo>
                  <a:lnTo>
                    <a:pt x="1470126" y="977900"/>
                  </a:lnTo>
                  <a:close/>
                </a:path>
                <a:path w="2716530" h="1854200">
                  <a:moveTo>
                    <a:pt x="1476825" y="977900"/>
                  </a:moveTo>
                  <a:lnTo>
                    <a:pt x="1476246" y="986307"/>
                  </a:lnTo>
                  <a:lnTo>
                    <a:pt x="1479370" y="990600"/>
                  </a:lnTo>
                  <a:lnTo>
                    <a:pt x="1480846" y="990600"/>
                  </a:lnTo>
                  <a:lnTo>
                    <a:pt x="1476825" y="977900"/>
                  </a:lnTo>
                  <a:close/>
                </a:path>
                <a:path w="2716530" h="1854200">
                  <a:moveTo>
                    <a:pt x="1460649" y="965200"/>
                  </a:moveTo>
                  <a:lnTo>
                    <a:pt x="1454528" y="965200"/>
                  </a:lnTo>
                  <a:lnTo>
                    <a:pt x="1458343" y="977900"/>
                  </a:lnTo>
                  <a:lnTo>
                    <a:pt x="1460649" y="965200"/>
                  </a:lnTo>
                  <a:close/>
                </a:path>
                <a:path w="2716530" h="1854200">
                  <a:moveTo>
                    <a:pt x="1424890" y="952500"/>
                  </a:moveTo>
                  <a:lnTo>
                    <a:pt x="1365685" y="952500"/>
                  </a:lnTo>
                  <a:lnTo>
                    <a:pt x="1364934" y="965200"/>
                  </a:lnTo>
                  <a:lnTo>
                    <a:pt x="1421303" y="965200"/>
                  </a:lnTo>
                  <a:lnTo>
                    <a:pt x="1424890" y="952500"/>
                  </a:lnTo>
                  <a:close/>
                </a:path>
                <a:path w="2716530" h="1854200">
                  <a:moveTo>
                    <a:pt x="1427569" y="952500"/>
                  </a:moveTo>
                  <a:lnTo>
                    <a:pt x="1424890" y="952500"/>
                  </a:lnTo>
                  <a:lnTo>
                    <a:pt x="1423364" y="965200"/>
                  </a:lnTo>
                  <a:lnTo>
                    <a:pt x="1431297" y="965200"/>
                  </a:lnTo>
                  <a:lnTo>
                    <a:pt x="1427569" y="952500"/>
                  </a:lnTo>
                  <a:close/>
                </a:path>
                <a:path w="2716530" h="1854200">
                  <a:moveTo>
                    <a:pt x="1438911" y="959643"/>
                  </a:moveTo>
                  <a:lnTo>
                    <a:pt x="1438863" y="965200"/>
                  </a:lnTo>
                  <a:lnTo>
                    <a:pt x="1445535" y="965200"/>
                  </a:lnTo>
                  <a:lnTo>
                    <a:pt x="1438911" y="959643"/>
                  </a:lnTo>
                  <a:close/>
                </a:path>
                <a:path w="2716530" h="1854200">
                  <a:moveTo>
                    <a:pt x="1438973" y="952500"/>
                  </a:moveTo>
                  <a:lnTo>
                    <a:pt x="1430396" y="952500"/>
                  </a:lnTo>
                  <a:lnTo>
                    <a:pt x="1438911" y="959643"/>
                  </a:lnTo>
                  <a:lnTo>
                    <a:pt x="1438973" y="952500"/>
                  </a:lnTo>
                  <a:close/>
                </a:path>
                <a:path w="2716530" h="1854200">
                  <a:moveTo>
                    <a:pt x="1338848" y="939800"/>
                  </a:moveTo>
                  <a:lnTo>
                    <a:pt x="1326817" y="939800"/>
                  </a:lnTo>
                  <a:lnTo>
                    <a:pt x="1334614" y="952500"/>
                  </a:lnTo>
                  <a:lnTo>
                    <a:pt x="1347018" y="952500"/>
                  </a:lnTo>
                  <a:lnTo>
                    <a:pt x="1338848" y="939800"/>
                  </a:lnTo>
                  <a:close/>
                </a:path>
                <a:path w="2716530" h="1854200">
                  <a:moveTo>
                    <a:pt x="1404427" y="939800"/>
                  </a:moveTo>
                  <a:lnTo>
                    <a:pt x="1341066" y="939800"/>
                  </a:lnTo>
                  <a:lnTo>
                    <a:pt x="1348038" y="952500"/>
                  </a:lnTo>
                  <a:lnTo>
                    <a:pt x="1405942" y="952500"/>
                  </a:lnTo>
                  <a:lnTo>
                    <a:pt x="1406477" y="943439"/>
                  </a:lnTo>
                  <a:lnTo>
                    <a:pt x="1404427" y="939800"/>
                  </a:lnTo>
                  <a:close/>
                </a:path>
                <a:path w="2716530" h="1854200">
                  <a:moveTo>
                    <a:pt x="1406691" y="939800"/>
                  </a:moveTo>
                  <a:lnTo>
                    <a:pt x="1406477" y="943439"/>
                  </a:lnTo>
                  <a:lnTo>
                    <a:pt x="1411580" y="952500"/>
                  </a:lnTo>
                  <a:lnTo>
                    <a:pt x="1415316" y="952500"/>
                  </a:lnTo>
                  <a:lnTo>
                    <a:pt x="1406691" y="939800"/>
                  </a:lnTo>
                  <a:close/>
                </a:path>
                <a:path w="2716530" h="1854200">
                  <a:moveTo>
                    <a:pt x="1417226" y="939800"/>
                  </a:moveTo>
                  <a:lnTo>
                    <a:pt x="1421686" y="952500"/>
                  </a:lnTo>
                  <a:lnTo>
                    <a:pt x="1430396" y="952500"/>
                  </a:lnTo>
                  <a:lnTo>
                    <a:pt x="1417226" y="939800"/>
                  </a:lnTo>
                  <a:close/>
                </a:path>
                <a:path w="2716530" h="1854200">
                  <a:moveTo>
                    <a:pt x="1336359" y="927100"/>
                  </a:moveTo>
                  <a:lnTo>
                    <a:pt x="1311156" y="927100"/>
                  </a:lnTo>
                  <a:lnTo>
                    <a:pt x="1322076" y="939800"/>
                  </a:lnTo>
                  <a:lnTo>
                    <a:pt x="1334400" y="939800"/>
                  </a:lnTo>
                  <a:lnTo>
                    <a:pt x="1336359" y="927100"/>
                  </a:lnTo>
                  <a:close/>
                </a:path>
                <a:path w="2716530" h="1854200">
                  <a:moveTo>
                    <a:pt x="1384485" y="927100"/>
                  </a:moveTo>
                  <a:lnTo>
                    <a:pt x="1336359" y="927100"/>
                  </a:lnTo>
                  <a:lnTo>
                    <a:pt x="1338201" y="939800"/>
                  </a:lnTo>
                  <a:lnTo>
                    <a:pt x="1374954" y="939800"/>
                  </a:lnTo>
                  <a:lnTo>
                    <a:pt x="1384485" y="927100"/>
                  </a:lnTo>
                  <a:close/>
                </a:path>
                <a:path w="2716530" h="1854200">
                  <a:moveTo>
                    <a:pt x="1392730" y="927100"/>
                  </a:moveTo>
                  <a:lnTo>
                    <a:pt x="1384485" y="927100"/>
                  </a:lnTo>
                  <a:lnTo>
                    <a:pt x="1379953" y="939800"/>
                  </a:lnTo>
                  <a:lnTo>
                    <a:pt x="1401613" y="939800"/>
                  </a:lnTo>
                  <a:lnTo>
                    <a:pt x="1401893" y="938579"/>
                  </a:lnTo>
                  <a:lnTo>
                    <a:pt x="1392730" y="927100"/>
                  </a:lnTo>
                  <a:close/>
                </a:path>
                <a:path w="2716530" h="1854200">
                  <a:moveTo>
                    <a:pt x="1404524" y="927100"/>
                  </a:moveTo>
                  <a:lnTo>
                    <a:pt x="1401893" y="938579"/>
                  </a:lnTo>
                  <a:lnTo>
                    <a:pt x="1402867" y="939800"/>
                  </a:lnTo>
                  <a:lnTo>
                    <a:pt x="1408925" y="939800"/>
                  </a:lnTo>
                  <a:lnTo>
                    <a:pt x="1404524" y="927100"/>
                  </a:lnTo>
                  <a:close/>
                </a:path>
                <a:path w="2716530" h="1854200">
                  <a:moveTo>
                    <a:pt x="1354263" y="914400"/>
                  </a:moveTo>
                  <a:lnTo>
                    <a:pt x="1293613" y="914400"/>
                  </a:lnTo>
                  <a:lnTo>
                    <a:pt x="1306307" y="927100"/>
                  </a:lnTo>
                  <a:lnTo>
                    <a:pt x="1357703" y="927100"/>
                  </a:lnTo>
                  <a:lnTo>
                    <a:pt x="1354263" y="914400"/>
                  </a:lnTo>
                  <a:close/>
                </a:path>
                <a:path w="2716530" h="1854200">
                  <a:moveTo>
                    <a:pt x="1365155" y="917237"/>
                  </a:moveTo>
                  <a:lnTo>
                    <a:pt x="1364906" y="927100"/>
                  </a:lnTo>
                  <a:lnTo>
                    <a:pt x="1370410" y="927100"/>
                  </a:lnTo>
                  <a:lnTo>
                    <a:pt x="1365155" y="917237"/>
                  </a:lnTo>
                  <a:close/>
                </a:path>
                <a:path w="2716530" h="1854200">
                  <a:moveTo>
                    <a:pt x="1382617" y="914400"/>
                  </a:moveTo>
                  <a:lnTo>
                    <a:pt x="1382354" y="927100"/>
                  </a:lnTo>
                  <a:lnTo>
                    <a:pt x="1384891" y="927100"/>
                  </a:lnTo>
                  <a:lnTo>
                    <a:pt x="1382617" y="914400"/>
                  </a:lnTo>
                  <a:close/>
                </a:path>
                <a:path w="2716530" h="1854200">
                  <a:moveTo>
                    <a:pt x="1365227" y="914400"/>
                  </a:moveTo>
                  <a:lnTo>
                    <a:pt x="1363643" y="914400"/>
                  </a:lnTo>
                  <a:lnTo>
                    <a:pt x="1365155" y="917237"/>
                  </a:lnTo>
                  <a:lnTo>
                    <a:pt x="1365227" y="914400"/>
                  </a:lnTo>
                  <a:close/>
                </a:path>
                <a:path w="2716530" h="1854200">
                  <a:moveTo>
                    <a:pt x="1292025" y="901700"/>
                  </a:moveTo>
                  <a:lnTo>
                    <a:pt x="1277542" y="901700"/>
                  </a:lnTo>
                  <a:lnTo>
                    <a:pt x="1283741" y="914400"/>
                  </a:lnTo>
                  <a:lnTo>
                    <a:pt x="1291747" y="914400"/>
                  </a:lnTo>
                  <a:lnTo>
                    <a:pt x="1292025" y="901700"/>
                  </a:lnTo>
                  <a:close/>
                </a:path>
                <a:path w="2716530" h="1854200">
                  <a:moveTo>
                    <a:pt x="1355761" y="901700"/>
                  </a:moveTo>
                  <a:lnTo>
                    <a:pt x="1303641" y="901700"/>
                  </a:lnTo>
                  <a:lnTo>
                    <a:pt x="1307333" y="914400"/>
                  </a:lnTo>
                  <a:lnTo>
                    <a:pt x="1346207" y="914400"/>
                  </a:lnTo>
                  <a:lnTo>
                    <a:pt x="1355761" y="901700"/>
                  </a:lnTo>
                  <a:close/>
                </a:path>
                <a:path w="2716530" h="1854200">
                  <a:moveTo>
                    <a:pt x="1368047" y="901700"/>
                  </a:moveTo>
                  <a:lnTo>
                    <a:pt x="1371216" y="914400"/>
                  </a:lnTo>
                  <a:lnTo>
                    <a:pt x="1373431" y="914400"/>
                  </a:lnTo>
                  <a:lnTo>
                    <a:pt x="1368047" y="901700"/>
                  </a:lnTo>
                  <a:close/>
                </a:path>
                <a:path w="2716530" h="1854200">
                  <a:moveTo>
                    <a:pt x="1335898" y="889000"/>
                  </a:moveTo>
                  <a:lnTo>
                    <a:pt x="1251377" y="889000"/>
                  </a:lnTo>
                  <a:lnTo>
                    <a:pt x="1255723" y="901700"/>
                  </a:lnTo>
                  <a:lnTo>
                    <a:pt x="1327893" y="901700"/>
                  </a:lnTo>
                  <a:lnTo>
                    <a:pt x="1335898" y="889000"/>
                  </a:lnTo>
                  <a:close/>
                </a:path>
                <a:path w="2716530" h="1854200">
                  <a:moveTo>
                    <a:pt x="1342970" y="889000"/>
                  </a:moveTo>
                  <a:lnTo>
                    <a:pt x="1335898" y="889000"/>
                  </a:lnTo>
                  <a:lnTo>
                    <a:pt x="1337435" y="901700"/>
                  </a:lnTo>
                  <a:lnTo>
                    <a:pt x="1354719" y="901700"/>
                  </a:lnTo>
                  <a:lnTo>
                    <a:pt x="1342970" y="889000"/>
                  </a:lnTo>
                  <a:close/>
                </a:path>
                <a:path w="2716530" h="1854200">
                  <a:moveTo>
                    <a:pt x="1281622" y="863600"/>
                  </a:moveTo>
                  <a:lnTo>
                    <a:pt x="1237340" y="863600"/>
                  </a:lnTo>
                  <a:lnTo>
                    <a:pt x="1237135" y="876300"/>
                  </a:lnTo>
                  <a:lnTo>
                    <a:pt x="1237887" y="889000"/>
                  </a:lnTo>
                  <a:lnTo>
                    <a:pt x="1317051" y="889000"/>
                  </a:lnTo>
                  <a:lnTo>
                    <a:pt x="1309332" y="876300"/>
                  </a:lnTo>
                  <a:lnTo>
                    <a:pt x="1293506" y="876300"/>
                  </a:lnTo>
                  <a:lnTo>
                    <a:pt x="1281622" y="863600"/>
                  </a:lnTo>
                  <a:close/>
                </a:path>
                <a:path w="2716530" h="1854200">
                  <a:moveTo>
                    <a:pt x="1315773" y="880453"/>
                  </a:moveTo>
                  <a:lnTo>
                    <a:pt x="1318878" y="889000"/>
                  </a:lnTo>
                  <a:lnTo>
                    <a:pt x="1321218" y="889000"/>
                  </a:lnTo>
                  <a:lnTo>
                    <a:pt x="1315773" y="880453"/>
                  </a:lnTo>
                  <a:close/>
                </a:path>
                <a:path w="2716530" h="1854200">
                  <a:moveTo>
                    <a:pt x="1314264" y="876300"/>
                  </a:moveTo>
                  <a:lnTo>
                    <a:pt x="1313126" y="876300"/>
                  </a:lnTo>
                  <a:lnTo>
                    <a:pt x="1315773" y="880453"/>
                  </a:lnTo>
                  <a:lnTo>
                    <a:pt x="1314264" y="876300"/>
                  </a:lnTo>
                  <a:close/>
                </a:path>
                <a:path w="2716530" h="1854200">
                  <a:moveTo>
                    <a:pt x="1237340" y="863600"/>
                  </a:moveTo>
                  <a:lnTo>
                    <a:pt x="1222857" y="863600"/>
                  </a:lnTo>
                  <a:lnTo>
                    <a:pt x="1226718" y="876300"/>
                  </a:lnTo>
                  <a:lnTo>
                    <a:pt x="1237340" y="863600"/>
                  </a:lnTo>
                  <a:close/>
                </a:path>
                <a:path w="2716530" h="1854200">
                  <a:moveTo>
                    <a:pt x="1303105" y="863600"/>
                  </a:moveTo>
                  <a:lnTo>
                    <a:pt x="1298046" y="863600"/>
                  </a:lnTo>
                  <a:lnTo>
                    <a:pt x="1293506" y="876300"/>
                  </a:lnTo>
                  <a:lnTo>
                    <a:pt x="1306467" y="876300"/>
                  </a:lnTo>
                  <a:lnTo>
                    <a:pt x="1303105" y="863600"/>
                  </a:lnTo>
                  <a:close/>
                </a:path>
                <a:path w="2716530" h="1854200">
                  <a:moveTo>
                    <a:pt x="1273931" y="850900"/>
                  </a:moveTo>
                  <a:lnTo>
                    <a:pt x="1191293" y="850900"/>
                  </a:lnTo>
                  <a:lnTo>
                    <a:pt x="1199733" y="863600"/>
                  </a:lnTo>
                  <a:lnTo>
                    <a:pt x="1271921" y="863600"/>
                  </a:lnTo>
                  <a:lnTo>
                    <a:pt x="1273931" y="850900"/>
                  </a:lnTo>
                  <a:close/>
                </a:path>
                <a:path w="2716530" h="1854200">
                  <a:moveTo>
                    <a:pt x="1280915" y="850900"/>
                  </a:moveTo>
                  <a:lnTo>
                    <a:pt x="1279378" y="863600"/>
                  </a:lnTo>
                  <a:lnTo>
                    <a:pt x="1288755" y="863600"/>
                  </a:lnTo>
                  <a:lnTo>
                    <a:pt x="1280915" y="850900"/>
                  </a:lnTo>
                  <a:close/>
                </a:path>
                <a:path w="2716530" h="1854200">
                  <a:moveTo>
                    <a:pt x="1205799" y="812800"/>
                  </a:moveTo>
                  <a:lnTo>
                    <a:pt x="1174594" y="812800"/>
                  </a:lnTo>
                  <a:lnTo>
                    <a:pt x="1170301" y="816379"/>
                  </a:lnTo>
                  <a:lnTo>
                    <a:pt x="1169662" y="825500"/>
                  </a:lnTo>
                  <a:lnTo>
                    <a:pt x="1167466" y="838200"/>
                  </a:lnTo>
                  <a:lnTo>
                    <a:pt x="1191817" y="838200"/>
                  </a:lnTo>
                  <a:lnTo>
                    <a:pt x="1199787" y="850900"/>
                  </a:lnTo>
                  <a:lnTo>
                    <a:pt x="1260373" y="850900"/>
                  </a:lnTo>
                  <a:lnTo>
                    <a:pt x="1250285" y="838200"/>
                  </a:lnTo>
                  <a:lnTo>
                    <a:pt x="1242196" y="825500"/>
                  </a:lnTo>
                  <a:lnTo>
                    <a:pt x="1216871" y="825500"/>
                  </a:lnTo>
                  <a:lnTo>
                    <a:pt x="1205799" y="812800"/>
                  </a:lnTo>
                  <a:close/>
                </a:path>
                <a:path w="2716530" h="1854200">
                  <a:moveTo>
                    <a:pt x="1176752" y="800100"/>
                  </a:moveTo>
                  <a:lnTo>
                    <a:pt x="1135590" y="800100"/>
                  </a:lnTo>
                  <a:lnTo>
                    <a:pt x="1137736" y="812800"/>
                  </a:lnTo>
                  <a:lnTo>
                    <a:pt x="1144404" y="825500"/>
                  </a:lnTo>
                  <a:lnTo>
                    <a:pt x="1159363" y="825500"/>
                  </a:lnTo>
                  <a:lnTo>
                    <a:pt x="1170301" y="816379"/>
                  </a:lnTo>
                  <a:lnTo>
                    <a:pt x="1170551" y="812800"/>
                  </a:lnTo>
                  <a:lnTo>
                    <a:pt x="1176752" y="800100"/>
                  </a:lnTo>
                  <a:close/>
                </a:path>
                <a:path w="2716530" h="1854200">
                  <a:moveTo>
                    <a:pt x="1231063" y="812800"/>
                  </a:moveTo>
                  <a:lnTo>
                    <a:pt x="1219671" y="812800"/>
                  </a:lnTo>
                  <a:lnTo>
                    <a:pt x="1222337" y="825500"/>
                  </a:lnTo>
                  <a:lnTo>
                    <a:pt x="1243616" y="825500"/>
                  </a:lnTo>
                  <a:lnTo>
                    <a:pt x="1231063" y="812800"/>
                  </a:lnTo>
                  <a:close/>
                </a:path>
                <a:path w="2716530" h="1854200">
                  <a:moveTo>
                    <a:pt x="1186277" y="787400"/>
                  </a:moveTo>
                  <a:lnTo>
                    <a:pt x="1118753" y="787400"/>
                  </a:lnTo>
                  <a:lnTo>
                    <a:pt x="1129990" y="800100"/>
                  </a:lnTo>
                  <a:lnTo>
                    <a:pt x="1176752" y="800100"/>
                  </a:lnTo>
                  <a:lnTo>
                    <a:pt x="1170551" y="812800"/>
                  </a:lnTo>
                  <a:lnTo>
                    <a:pt x="1170301" y="816379"/>
                  </a:lnTo>
                  <a:lnTo>
                    <a:pt x="1174594" y="812800"/>
                  </a:lnTo>
                  <a:lnTo>
                    <a:pt x="1182080" y="812800"/>
                  </a:lnTo>
                  <a:lnTo>
                    <a:pt x="1185932" y="800100"/>
                  </a:lnTo>
                  <a:lnTo>
                    <a:pt x="1186277" y="787400"/>
                  </a:lnTo>
                  <a:close/>
                </a:path>
                <a:path w="2716530" h="1854200">
                  <a:moveTo>
                    <a:pt x="1130197" y="800100"/>
                  </a:moveTo>
                  <a:lnTo>
                    <a:pt x="1125014" y="800100"/>
                  </a:lnTo>
                  <a:lnTo>
                    <a:pt x="1128470" y="812800"/>
                  </a:lnTo>
                  <a:lnTo>
                    <a:pt x="1128552" y="812653"/>
                  </a:lnTo>
                  <a:lnTo>
                    <a:pt x="1130197" y="800100"/>
                  </a:lnTo>
                  <a:close/>
                </a:path>
                <a:path w="2716530" h="1854200">
                  <a:moveTo>
                    <a:pt x="1132313" y="805944"/>
                  </a:moveTo>
                  <a:lnTo>
                    <a:pt x="1128552" y="812653"/>
                  </a:lnTo>
                  <a:lnTo>
                    <a:pt x="1128532" y="812800"/>
                  </a:lnTo>
                  <a:lnTo>
                    <a:pt x="1134794" y="812800"/>
                  </a:lnTo>
                  <a:lnTo>
                    <a:pt x="1132313" y="805944"/>
                  </a:lnTo>
                  <a:close/>
                </a:path>
                <a:path w="2716530" h="1854200">
                  <a:moveTo>
                    <a:pt x="1208691" y="800100"/>
                  </a:moveTo>
                  <a:lnTo>
                    <a:pt x="1185932" y="800100"/>
                  </a:lnTo>
                  <a:lnTo>
                    <a:pt x="1182080" y="812800"/>
                  </a:lnTo>
                  <a:lnTo>
                    <a:pt x="1216555" y="812800"/>
                  </a:lnTo>
                  <a:lnTo>
                    <a:pt x="1208691" y="800100"/>
                  </a:lnTo>
                  <a:close/>
                </a:path>
                <a:path w="2716530" h="1854200">
                  <a:moveTo>
                    <a:pt x="1135590" y="800100"/>
                  </a:moveTo>
                  <a:lnTo>
                    <a:pt x="1130197" y="800100"/>
                  </a:lnTo>
                  <a:lnTo>
                    <a:pt x="1132313" y="805944"/>
                  </a:lnTo>
                  <a:lnTo>
                    <a:pt x="1135590" y="800100"/>
                  </a:lnTo>
                  <a:close/>
                </a:path>
                <a:path w="2716530" h="1854200">
                  <a:moveTo>
                    <a:pt x="1138483" y="774700"/>
                  </a:moveTo>
                  <a:lnTo>
                    <a:pt x="1094240" y="774700"/>
                  </a:lnTo>
                  <a:lnTo>
                    <a:pt x="1101519" y="787400"/>
                  </a:lnTo>
                  <a:lnTo>
                    <a:pt x="1150995" y="787400"/>
                  </a:lnTo>
                  <a:lnTo>
                    <a:pt x="1138483" y="774700"/>
                  </a:lnTo>
                  <a:close/>
                </a:path>
                <a:path w="2716530" h="1854200">
                  <a:moveTo>
                    <a:pt x="1177596" y="774700"/>
                  </a:moveTo>
                  <a:lnTo>
                    <a:pt x="1154605" y="774700"/>
                  </a:lnTo>
                  <a:lnTo>
                    <a:pt x="1176404" y="787400"/>
                  </a:lnTo>
                  <a:lnTo>
                    <a:pt x="1176999" y="787400"/>
                  </a:lnTo>
                  <a:lnTo>
                    <a:pt x="1177596" y="774700"/>
                  </a:lnTo>
                  <a:close/>
                </a:path>
                <a:path w="2716530" h="1854200">
                  <a:moveTo>
                    <a:pt x="1104702" y="736600"/>
                  </a:moveTo>
                  <a:lnTo>
                    <a:pt x="1028766" y="736600"/>
                  </a:lnTo>
                  <a:lnTo>
                    <a:pt x="1029097" y="737556"/>
                  </a:lnTo>
                  <a:lnTo>
                    <a:pt x="1041131" y="749300"/>
                  </a:lnTo>
                  <a:lnTo>
                    <a:pt x="1059940" y="749300"/>
                  </a:lnTo>
                  <a:lnTo>
                    <a:pt x="1064199" y="762000"/>
                  </a:lnTo>
                  <a:lnTo>
                    <a:pt x="1069935" y="774700"/>
                  </a:lnTo>
                  <a:lnTo>
                    <a:pt x="1137966" y="774700"/>
                  </a:lnTo>
                  <a:lnTo>
                    <a:pt x="1133346" y="762000"/>
                  </a:lnTo>
                  <a:lnTo>
                    <a:pt x="1122606" y="762000"/>
                  </a:lnTo>
                  <a:lnTo>
                    <a:pt x="1106502" y="749300"/>
                  </a:lnTo>
                  <a:lnTo>
                    <a:pt x="1104702" y="736600"/>
                  </a:lnTo>
                  <a:close/>
                </a:path>
                <a:path w="2716530" h="1854200">
                  <a:moveTo>
                    <a:pt x="1142936" y="762000"/>
                  </a:moveTo>
                  <a:lnTo>
                    <a:pt x="1134344" y="762000"/>
                  </a:lnTo>
                  <a:lnTo>
                    <a:pt x="1137966" y="774700"/>
                  </a:lnTo>
                  <a:lnTo>
                    <a:pt x="1148470" y="774700"/>
                  </a:lnTo>
                  <a:lnTo>
                    <a:pt x="1142936" y="762000"/>
                  </a:lnTo>
                  <a:close/>
                </a:path>
                <a:path w="2716530" h="1854200">
                  <a:moveTo>
                    <a:pt x="1156929" y="762000"/>
                  </a:moveTo>
                  <a:lnTo>
                    <a:pt x="1148470" y="774700"/>
                  </a:lnTo>
                  <a:lnTo>
                    <a:pt x="1172512" y="774700"/>
                  </a:lnTo>
                  <a:lnTo>
                    <a:pt x="1156929" y="762000"/>
                  </a:lnTo>
                  <a:close/>
                </a:path>
                <a:path w="2716530" h="1854200">
                  <a:moveTo>
                    <a:pt x="1141265" y="749300"/>
                  </a:moveTo>
                  <a:lnTo>
                    <a:pt x="1132983" y="749300"/>
                  </a:lnTo>
                  <a:lnTo>
                    <a:pt x="1129098" y="762000"/>
                  </a:lnTo>
                  <a:lnTo>
                    <a:pt x="1140483" y="762000"/>
                  </a:lnTo>
                  <a:lnTo>
                    <a:pt x="1141265" y="749300"/>
                  </a:lnTo>
                  <a:close/>
                </a:path>
                <a:path w="2716530" h="1854200">
                  <a:moveTo>
                    <a:pt x="1028680" y="737149"/>
                  </a:moveTo>
                  <a:lnTo>
                    <a:pt x="1026776" y="749300"/>
                  </a:lnTo>
                  <a:lnTo>
                    <a:pt x="1033164" y="749300"/>
                  </a:lnTo>
                  <a:lnTo>
                    <a:pt x="1029097" y="737556"/>
                  </a:lnTo>
                  <a:lnTo>
                    <a:pt x="1028680" y="737149"/>
                  </a:lnTo>
                  <a:close/>
                </a:path>
                <a:path w="2716530" h="1854200">
                  <a:moveTo>
                    <a:pt x="1028766" y="736600"/>
                  </a:moveTo>
                  <a:lnTo>
                    <a:pt x="1028117" y="736600"/>
                  </a:lnTo>
                  <a:lnTo>
                    <a:pt x="1028680" y="737149"/>
                  </a:lnTo>
                  <a:lnTo>
                    <a:pt x="1028766" y="736600"/>
                  </a:lnTo>
                  <a:close/>
                </a:path>
                <a:path w="2716530" h="1854200">
                  <a:moveTo>
                    <a:pt x="1084617" y="723900"/>
                  </a:moveTo>
                  <a:lnTo>
                    <a:pt x="1010718" y="723900"/>
                  </a:lnTo>
                  <a:lnTo>
                    <a:pt x="1015937" y="736600"/>
                  </a:lnTo>
                  <a:lnTo>
                    <a:pt x="1093529" y="736600"/>
                  </a:lnTo>
                  <a:lnTo>
                    <a:pt x="1092965" y="729888"/>
                  </a:lnTo>
                  <a:lnTo>
                    <a:pt x="1084617" y="723900"/>
                  </a:lnTo>
                  <a:close/>
                </a:path>
                <a:path w="2716530" h="1854200">
                  <a:moveTo>
                    <a:pt x="1096513" y="732434"/>
                  </a:moveTo>
                  <a:lnTo>
                    <a:pt x="1097727" y="736600"/>
                  </a:lnTo>
                  <a:lnTo>
                    <a:pt x="1102320" y="736600"/>
                  </a:lnTo>
                  <a:lnTo>
                    <a:pt x="1096513" y="732434"/>
                  </a:lnTo>
                  <a:close/>
                </a:path>
                <a:path w="2716530" h="1854200">
                  <a:moveTo>
                    <a:pt x="1094027" y="723900"/>
                  </a:moveTo>
                  <a:lnTo>
                    <a:pt x="1092461" y="723900"/>
                  </a:lnTo>
                  <a:lnTo>
                    <a:pt x="1092965" y="729888"/>
                  </a:lnTo>
                  <a:lnTo>
                    <a:pt x="1096513" y="732434"/>
                  </a:lnTo>
                  <a:lnTo>
                    <a:pt x="1094027" y="723900"/>
                  </a:lnTo>
                  <a:close/>
                </a:path>
                <a:path w="2716530" h="1854200">
                  <a:moveTo>
                    <a:pt x="994153" y="698500"/>
                  </a:moveTo>
                  <a:lnTo>
                    <a:pt x="990470" y="698500"/>
                  </a:lnTo>
                  <a:lnTo>
                    <a:pt x="989859" y="711200"/>
                  </a:lnTo>
                  <a:lnTo>
                    <a:pt x="993563" y="723900"/>
                  </a:lnTo>
                  <a:lnTo>
                    <a:pt x="1070892" y="723900"/>
                  </a:lnTo>
                  <a:lnTo>
                    <a:pt x="1050116" y="711200"/>
                  </a:lnTo>
                  <a:lnTo>
                    <a:pt x="999667" y="711200"/>
                  </a:lnTo>
                  <a:lnTo>
                    <a:pt x="994153" y="698500"/>
                  </a:lnTo>
                  <a:close/>
                </a:path>
                <a:path w="2716530" h="1854200">
                  <a:moveTo>
                    <a:pt x="1080642" y="711200"/>
                  </a:moveTo>
                  <a:lnTo>
                    <a:pt x="1077273" y="723900"/>
                  </a:lnTo>
                  <a:lnTo>
                    <a:pt x="1092376" y="723900"/>
                  </a:lnTo>
                  <a:lnTo>
                    <a:pt x="1080642" y="711200"/>
                  </a:lnTo>
                  <a:close/>
                </a:path>
                <a:path w="2716530" h="1854200">
                  <a:moveTo>
                    <a:pt x="990390" y="685800"/>
                  </a:moveTo>
                  <a:lnTo>
                    <a:pt x="955847" y="685800"/>
                  </a:lnTo>
                  <a:lnTo>
                    <a:pt x="974340" y="711200"/>
                  </a:lnTo>
                  <a:lnTo>
                    <a:pt x="985063" y="698500"/>
                  </a:lnTo>
                  <a:lnTo>
                    <a:pt x="989813" y="698500"/>
                  </a:lnTo>
                  <a:lnTo>
                    <a:pt x="990390" y="685800"/>
                  </a:lnTo>
                  <a:close/>
                </a:path>
                <a:path w="2716530" h="1854200">
                  <a:moveTo>
                    <a:pt x="1059477" y="698500"/>
                  </a:moveTo>
                  <a:lnTo>
                    <a:pt x="1001572" y="698500"/>
                  </a:lnTo>
                  <a:lnTo>
                    <a:pt x="999667" y="711200"/>
                  </a:lnTo>
                  <a:lnTo>
                    <a:pt x="1050116" y="711200"/>
                  </a:lnTo>
                  <a:lnTo>
                    <a:pt x="1059477" y="698500"/>
                  </a:lnTo>
                  <a:close/>
                </a:path>
                <a:path w="2716530" h="1854200">
                  <a:moveTo>
                    <a:pt x="995238" y="690477"/>
                  </a:moveTo>
                  <a:lnTo>
                    <a:pt x="996086" y="698500"/>
                  </a:lnTo>
                  <a:lnTo>
                    <a:pt x="1001363" y="698500"/>
                  </a:lnTo>
                  <a:lnTo>
                    <a:pt x="999149" y="694251"/>
                  </a:lnTo>
                  <a:lnTo>
                    <a:pt x="995238" y="690477"/>
                  </a:lnTo>
                  <a:close/>
                </a:path>
                <a:path w="2716530" h="1854200">
                  <a:moveTo>
                    <a:pt x="1014646" y="673100"/>
                  </a:moveTo>
                  <a:lnTo>
                    <a:pt x="944276" y="673100"/>
                  </a:lnTo>
                  <a:lnTo>
                    <a:pt x="944163" y="673458"/>
                  </a:lnTo>
                  <a:lnTo>
                    <a:pt x="950173" y="685800"/>
                  </a:lnTo>
                  <a:lnTo>
                    <a:pt x="994743" y="685800"/>
                  </a:lnTo>
                  <a:lnTo>
                    <a:pt x="999149" y="694251"/>
                  </a:lnTo>
                  <a:lnTo>
                    <a:pt x="1003552" y="698500"/>
                  </a:lnTo>
                  <a:lnTo>
                    <a:pt x="1025854" y="698500"/>
                  </a:lnTo>
                  <a:lnTo>
                    <a:pt x="1010620" y="685800"/>
                  </a:lnTo>
                  <a:lnTo>
                    <a:pt x="1014646" y="673100"/>
                  </a:lnTo>
                  <a:close/>
                </a:path>
                <a:path w="2716530" h="1854200">
                  <a:moveTo>
                    <a:pt x="1027885" y="686889"/>
                  </a:moveTo>
                  <a:lnTo>
                    <a:pt x="1025854" y="698500"/>
                  </a:lnTo>
                  <a:lnTo>
                    <a:pt x="1033698" y="698500"/>
                  </a:lnTo>
                  <a:lnTo>
                    <a:pt x="1027885" y="686889"/>
                  </a:lnTo>
                  <a:close/>
                </a:path>
                <a:path w="2716530" h="1854200">
                  <a:moveTo>
                    <a:pt x="1041773" y="685800"/>
                  </a:moveTo>
                  <a:lnTo>
                    <a:pt x="1031705" y="685800"/>
                  </a:lnTo>
                  <a:lnTo>
                    <a:pt x="1033698" y="698500"/>
                  </a:lnTo>
                  <a:lnTo>
                    <a:pt x="1047990" y="698500"/>
                  </a:lnTo>
                  <a:lnTo>
                    <a:pt x="1041773" y="685800"/>
                  </a:lnTo>
                  <a:close/>
                </a:path>
                <a:path w="2716530" h="1854200">
                  <a:moveTo>
                    <a:pt x="994743" y="685800"/>
                  </a:moveTo>
                  <a:lnTo>
                    <a:pt x="990390" y="685800"/>
                  </a:lnTo>
                  <a:lnTo>
                    <a:pt x="995238" y="690477"/>
                  </a:lnTo>
                  <a:lnTo>
                    <a:pt x="994743" y="685800"/>
                  </a:lnTo>
                  <a:close/>
                </a:path>
                <a:path w="2716530" h="1854200">
                  <a:moveTo>
                    <a:pt x="1028076" y="685800"/>
                  </a:moveTo>
                  <a:lnTo>
                    <a:pt x="1027340" y="685800"/>
                  </a:lnTo>
                  <a:lnTo>
                    <a:pt x="1027885" y="686889"/>
                  </a:lnTo>
                  <a:lnTo>
                    <a:pt x="1028076" y="685800"/>
                  </a:lnTo>
                  <a:close/>
                </a:path>
                <a:path w="2716530" h="1854200">
                  <a:moveTo>
                    <a:pt x="943988" y="673100"/>
                  </a:moveTo>
                  <a:lnTo>
                    <a:pt x="937386" y="673100"/>
                  </a:lnTo>
                  <a:lnTo>
                    <a:pt x="940266" y="685800"/>
                  </a:lnTo>
                  <a:lnTo>
                    <a:pt x="944163" y="673458"/>
                  </a:lnTo>
                  <a:lnTo>
                    <a:pt x="943988" y="673100"/>
                  </a:lnTo>
                  <a:close/>
                </a:path>
                <a:path w="2716530" h="1854200">
                  <a:moveTo>
                    <a:pt x="964135" y="660400"/>
                  </a:moveTo>
                  <a:lnTo>
                    <a:pt x="909650" y="660400"/>
                  </a:lnTo>
                  <a:lnTo>
                    <a:pt x="923224" y="673100"/>
                  </a:lnTo>
                  <a:lnTo>
                    <a:pt x="973375" y="673100"/>
                  </a:lnTo>
                  <a:lnTo>
                    <a:pt x="964135" y="660400"/>
                  </a:lnTo>
                  <a:close/>
                </a:path>
                <a:path w="2716530" h="1854200">
                  <a:moveTo>
                    <a:pt x="1010400" y="660400"/>
                  </a:moveTo>
                  <a:lnTo>
                    <a:pt x="971124" y="660400"/>
                  </a:lnTo>
                  <a:lnTo>
                    <a:pt x="976003" y="673100"/>
                  </a:lnTo>
                  <a:lnTo>
                    <a:pt x="1006196" y="673100"/>
                  </a:lnTo>
                  <a:lnTo>
                    <a:pt x="1010400" y="660400"/>
                  </a:lnTo>
                  <a:close/>
                </a:path>
                <a:path w="2716530" h="1854200">
                  <a:moveTo>
                    <a:pt x="984673" y="647700"/>
                  </a:moveTo>
                  <a:lnTo>
                    <a:pt x="890696" y="647700"/>
                  </a:lnTo>
                  <a:lnTo>
                    <a:pt x="907502" y="660400"/>
                  </a:lnTo>
                  <a:lnTo>
                    <a:pt x="989531" y="660400"/>
                  </a:lnTo>
                  <a:lnTo>
                    <a:pt x="984673" y="647700"/>
                  </a:lnTo>
                  <a:close/>
                </a:path>
                <a:path w="2716530" h="1854200">
                  <a:moveTo>
                    <a:pt x="876434" y="635000"/>
                  </a:moveTo>
                  <a:lnTo>
                    <a:pt x="872609" y="635000"/>
                  </a:lnTo>
                  <a:lnTo>
                    <a:pt x="877210" y="647700"/>
                  </a:lnTo>
                  <a:lnTo>
                    <a:pt x="876434" y="635000"/>
                  </a:lnTo>
                  <a:close/>
                </a:path>
                <a:path w="2716530" h="1854200">
                  <a:moveTo>
                    <a:pt x="961831" y="635000"/>
                  </a:moveTo>
                  <a:lnTo>
                    <a:pt x="882827" y="635000"/>
                  </a:lnTo>
                  <a:lnTo>
                    <a:pt x="886171" y="647700"/>
                  </a:lnTo>
                  <a:lnTo>
                    <a:pt x="964304" y="647700"/>
                  </a:lnTo>
                  <a:lnTo>
                    <a:pt x="961831" y="635000"/>
                  </a:lnTo>
                  <a:close/>
                </a:path>
                <a:path w="2716530" h="1854200">
                  <a:moveTo>
                    <a:pt x="874321" y="622300"/>
                  </a:moveTo>
                  <a:lnTo>
                    <a:pt x="863392" y="622300"/>
                  </a:lnTo>
                  <a:lnTo>
                    <a:pt x="869566" y="635000"/>
                  </a:lnTo>
                  <a:lnTo>
                    <a:pt x="881294" y="635000"/>
                  </a:lnTo>
                  <a:lnTo>
                    <a:pt x="874321" y="622300"/>
                  </a:lnTo>
                  <a:close/>
                </a:path>
                <a:path w="2716530" h="1854200">
                  <a:moveTo>
                    <a:pt x="933261" y="622300"/>
                  </a:moveTo>
                  <a:lnTo>
                    <a:pt x="877200" y="622300"/>
                  </a:lnTo>
                  <a:lnTo>
                    <a:pt x="884171" y="635000"/>
                  </a:lnTo>
                  <a:lnTo>
                    <a:pt x="930520" y="635000"/>
                  </a:lnTo>
                  <a:lnTo>
                    <a:pt x="933261" y="622300"/>
                  </a:lnTo>
                  <a:close/>
                </a:path>
                <a:path w="2716530" h="1854200">
                  <a:moveTo>
                    <a:pt x="941789" y="622300"/>
                  </a:moveTo>
                  <a:lnTo>
                    <a:pt x="935146" y="622300"/>
                  </a:lnTo>
                  <a:lnTo>
                    <a:pt x="930520" y="635000"/>
                  </a:lnTo>
                  <a:lnTo>
                    <a:pt x="945103" y="635000"/>
                  </a:lnTo>
                  <a:lnTo>
                    <a:pt x="941789" y="622300"/>
                  </a:lnTo>
                  <a:close/>
                </a:path>
                <a:path w="2716530" h="1854200">
                  <a:moveTo>
                    <a:pt x="846238" y="619152"/>
                  </a:moveTo>
                  <a:lnTo>
                    <a:pt x="846559" y="622300"/>
                  </a:lnTo>
                  <a:lnTo>
                    <a:pt x="848656" y="622300"/>
                  </a:lnTo>
                  <a:lnTo>
                    <a:pt x="846238" y="619152"/>
                  </a:lnTo>
                  <a:close/>
                </a:path>
                <a:path w="2716530" h="1854200">
                  <a:moveTo>
                    <a:pt x="867732" y="609600"/>
                  </a:moveTo>
                  <a:lnTo>
                    <a:pt x="847474" y="609600"/>
                  </a:lnTo>
                  <a:lnTo>
                    <a:pt x="855902" y="622300"/>
                  </a:lnTo>
                  <a:lnTo>
                    <a:pt x="867176" y="622300"/>
                  </a:lnTo>
                  <a:lnTo>
                    <a:pt x="867732" y="609600"/>
                  </a:lnTo>
                  <a:close/>
                </a:path>
                <a:path w="2716530" h="1854200">
                  <a:moveTo>
                    <a:pt x="899995" y="609600"/>
                  </a:moveTo>
                  <a:lnTo>
                    <a:pt x="867732" y="609600"/>
                  </a:lnTo>
                  <a:lnTo>
                    <a:pt x="883859" y="622300"/>
                  </a:lnTo>
                  <a:lnTo>
                    <a:pt x="912966" y="622300"/>
                  </a:lnTo>
                  <a:lnTo>
                    <a:pt x="899995" y="609600"/>
                  </a:lnTo>
                  <a:close/>
                </a:path>
                <a:path w="2716530" h="1854200">
                  <a:moveTo>
                    <a:pt x="913546" y="609600"/>
                  </a:moveTo>
                  <a:lnTo>
                    <a:pt x="913125" y="622300"/>
                  </a:lnTo>
                  <a:lnTo>
                    <a:pt x="916659" y="622300"/>
                  </a:lnTo>
                  <a:lnTo>
                    <a:pt x="913546" y="609600"/>
                  </a:lnTo>
                  <a:close/>
                </a:path>
                <a:path w="2716530" h="1854200">
                  <a:moveTo>
                    <a:pt x="940768" y="609600"/>
                  </a:moveTo>
                  <a:lnTo>
                    <a:pt x="935397" y="609600"/>
                  </a:lnTo>
                  <a:lnTo>
                    <a:pt x="941166" y="622300"/>
                  </a:lnTo>
                  <a:lnTo>
                    <a:pt x="940768" y="609600"/>
                  </a:lnTo>
                  <a:close/>
                </a:path>
                <a:path w="2716530" h="1854200">
                  <a:moveTo>
                    <a:pt x="845262" y="609600"/>
                  </a:moveTo>
                  <a:lnTo>
                    <a:pt x="838899" y="609600"/>
                  </a:lnTo>
                  <a:lnTo>
                    <a:pt x="846238" y="619152"/>
                  </a:lnTo>
                  <a:lnTo>
                    <a:pt x="845262" y="609600"/>
                  </a:lnTo>
                  <a:close/>
                </a:path>
                <a:path w="2716530" h="1854200">
                  <a:moveTo>
                    <a:pt x="856310" y="596900"/>
                  </a:moveTo>
                  <a:lnTo>
                    <a:pt x="828628" y="596900"/>
                  </a:lnTo>
                  <a:lnTo>
                    <a:pt x="832764" y="609600"/>
                  </a:lnTo>
                  <a:lnTo>
                    <a:pt x="856384" y="609600"/>
                  </a:lnTo>
                  <a:lnTo>
                    <a:pt x="856310" y="596900"/>
                  </a:lnTo>
                  <a:close/>
                </a:path>
                <a:path w="2716530" h="1854200">
                  <a:moveTo>
                    <a:pt x="888894" y="596900"/>
                  </a:moveTo>
                  <a:lnTo>
                    <a:pt x="856310" y="596900"/>
                  </a:lnTo>
                  <a:lnTo>
                    <a:pt x="856384" y="609600"/>
                  </a:lnTo>
                  <a:lnTo>
                    <a:pt x="897501" y="609600"/>
                  </a:lnTo>
                  <a:lnTo>
                    <a:pt x="888894" y="596900"/>
                  </a:lnTo>
                  <a:close/>
                </a:path>
                <a:path w="2716530" h="1854200">
                  <a:moveTo>
                    <a:pt x="850430" y="571500"/>
                  </a:moveTo>
                  <a:lnTo>
                    <a:pt x="810109" y="571500"/>
                  </a:lnTo>
                  <a:lnTo>
                    <a:pt x="810720" y="584200"/>
                  </a:lnTo>
                  <a:lnTo>
                    <a:pt x="809736" y="596900"/>
                  </a:lnTo>
                  <a:lnTo>
                    <a:pt x="896288" y="596900"/>
                  </a:lnTo>
                  <a:lnTo>
                    <a:pt x="889208" y="584200"/>
                  </a:lnTo>
                  <a:lnTo>
                    <a:pt x="856816" y="584200"/>
                  </a:lnTo>
                  <a:lnTo>
                    <a:pt x="850430" y="571500"/>
                  </a:lnTo>
                  <a:close/>
                </a:path>
                <a:path w="2716530" h="1854200">
                  <a:moveTo>
                    <a:pt x="805691" y="558800"/>
                  </a:moveTo>
                  <a:lnTo>
                    <a:pt x="781010" y="558800"/>
                  </a:lnTo>
                  <a:lnTo>
                    <a:pt x="791338" y="571500"/>
                  </a:lnTo>
                  <a:lnTo>
                    <a:pt x="788036" y="584200"/>
                  </a:lnTo>
                  <a:lnTo>
                    <a:pt x="802808" y="584200"/>
                  </a:lnTo>
                  <a:lnTo>
                    <a:pt x="800595" y="571500"/>
                  </a:lnTo>
                  <a:lnTo>
                    <a:pt x="805691" y="558800"/>
                  </a:lnTo>
                  <a:close/>
                </a:path>
                <a:path w="2716530" h="1854200">
                  <a:moveTo>
                    <a:pt x="859066" y="574045"/>
                  </a:moveTo>
                  <a:lnTo>
                    <a:pt x="856816" y="584200"/>
                  </a:lnTo>
                  <a:lnTo>
                    <a:pt x="873472" y="584200"/>
                  </a:lnTo>
                  <a:lnTo>
                    <a:pt x="859066" y="574045"/>
                  </a:lnTo>
                  <a:close/>
                </a:path>
                <a:path w="2716530" h="1854200">
                  <a:moveTo>
                    <a:pt x="859630" y="571500"/>
                  </a:moveTo>
                  <a:lnTo>
                    <a:pt x="855455" y="571500"/>
                  </a:lnTo>
                  <a:lnTo>
                    <a:pt x="859066" y="574045"/>
                  </a:lnTo>
                  <a:lnTo>
                    <a:pt x="859630" y="571500"/>
                  </a:lnTo>
                  <a:close/>
                </a:path>
                <a:path w="2716530" h="1854200">
                  <a:moveTo>
                    <a:pt x="781010" y="558800"/>
                  </a:moveTo>
                  <a:lnTo>
                    <a:pt x="771245" y="558800"/>
                  </a:lnTo>
                  <a:lnTo>
                    <a:pt x="774493" y="571500"/>
                  </a:lnTo>
                  <a:lnTo>
                    <a:pt x="776572" y="571500"/>
                  </a:lnTo>
                  <a:lnTo>
                    <a:pt x="781010" y="558800"/>
                  </a:lnTo>
                  <a:close/>
                </a:path>
                <a:path w="2716530" h="1854200">
                  <a:moveTo>
                    <a:pt x="800874" y="520700"/>
                  </a:moveTo>
                  <a:lnTo>
                    <a:pt x="713586" y="520700"/>
                  </a:lnTo>
                  <a:lnTo>
                    <a:pt x="720614" y="533400"/>
                  </a:lnTo>
                  <a:lnTo>
                    <a:pt x="737412" y="533400"/>
                  </a:lnTo>
                  <a:lnTo>
                    <a:pt x="740366" y="546100"/>
                  </a:lnTo>
                  <a:lnTo>
                    <a:pt x="749171" y="558800"/>
                  </a:lnTo>
                  <a:lnTo>
                    <a:pt x="805691" y="558800"/>
                  </a:lnTo>
                  <a:lnTo>
                    <a:pt x="805563" y="571500"/>
                  </a:lnTo>
                  <a:lnTo>
                    <a:pt x="816076" y="571500"/>
                  </a:lnTo>
                  <a:lnTo>
                    <a:pt x="823486" y="559106"/>
                  </a:lnTo>
                  <a:lnTo>
                    <a:pt x="823622" y="558800"/>
                  </a:lnTo>
                  <a:lnTo>
                    <a:pt x="825338" y="546100"/>
                  </a:lnTo>
                  <a:lnTo>
                    <a:pt x="815382" y="546100"/>
                  </a:lnTo>
                  <a:lnTo>
                    <a:pt x="809367" y="533400"/>
                  </a:lnTo>
                  <a:lnTo>
                    <a:pt x="800874" y="520700"/>
                  </a:lnTo>
                  <a:close/>
                </a:path>
                <a:path w="2716530" h="1854200">
                  <a:moveTo>
                    <a:pt x="823486" y="559106"/>
                  </a:moveTo>
                  <a:lnTo>
                    <a:pt x="816076" y="571500"/>
                  </a:lnTo>
                  <a:lnTo>
                    <a:pt x="817996" y="571500"/>
                  </a:lnTo>
                  <a:lnTo>
                    <a:pt x="823486" y="559106"/>
                  </a:lnTo>
                  <a:close/>
                </a:path>
                <a:path w="2716530" h="1854200">
                  <a:moveTo>
                    <a:pt x="834745" y="546100"/>
                  </a:moveTo>
                  <a:lnTo>
                    <a:pt x="827934" y="546100"/>
                  </a:lnTo>
                  <a:lnTo>
                    <a:pt x="823669" y="558800"/>
                  </a:lnTo>
                  <a:lnTo>
                    <a:pt x="823486" y="559106"/>
                  </a:lnTo>
                  <a:lnTo>
                    <a:pt x="817996" y="571500"/>
                  </a:lnTo>
                  <a:lnTo>
                    <a:pt x="843421" y="571500"/>
                  </a:lnTo>
                  <a:lnTo>
                    <a:pt x="838647" y="558800"/>
                  </a:lnTo>
                  <a:lnTo>
                    <a:pt x="835128" y="558800"/>
                  </a:lnTo>
                  <a:lnTo>
                    <a:pt x="834745" y="546100"/>
                  </a:lnTo>
                  <a:close/>
                </a:path>
                <a:path w="2716530" h="1854200">
                  <a:moveTo>
                    <a:pt x="845901" y="558800"/>
                  </a:moveTo>
                  <a:lnTo>
                    <a:pt x="839442" y="558800"/>
                  </a:lnTo>
                  <a:lnTo>
                    <a:pt x="843421" y="571500"/>
                  </a:lnTo>
                  <a:lnTo>
                    <a:pt x="855455" y="571500"/>
                  </a:lnTo>
                  <a:lnTo>
                    <a:pt x="845901" y="558800"/>
                  </a:lnTo>
                  <a:close/>
                </a:path>
                <a:path w="2716530" h="1854200">
                  <a:moveTo>
                    <a:pt x="846311" y="546100"/>
                  </a:moveTo>
                  <a:lnTo>
                    <a:pt x="840991" y="546100"/>
                  </a:lnTo>
                  <a:lnTo>
                    <a:pt x="846761" y="558800"/>
                  </a:lnTo>
                  <a:lnTo>
                    <a:pt x="846311" y="546100"/>
                  </a:lnTo>
                  <a:close/>
                </a:path>
                <a:path w="2716530" h="1854200">
                  <a:moveTo>
                    <a:pt x="822427" y="533400"/>
                  </a:moveTo>
                  <a:lnTo>
                    <a:pt x="815893" y="533400"/>
                  </a:lnTo>
                  <a:lnTo>
                    <a:pt x="815382" y="546100"/>
                  </a:lnTo>
                  <a:lnTo>
                    <a:pt x="825338" y="546100"/>
                  </a:lnTo>
                  <a:lnTo>
                    <a:pt x="822427" y="533400"/>
                  </a:lnTo>
                  <a:close/>
                </a:path>
                <a:path w="2716530" h="1854200">
                  <a:moveTo>
                    <a:pt x="677117" y="495300"/>
                  </a:moveTo>
                  <a:lnTo>
                    <a:pt x="687416" y="508000"/>
                  </a:lnTo>
                  <a:lnTo>
                    <a:pt x="704047" y="520700"/>
                  </a:lnTo>
                  <a:lnTo>
                    <a:pt x="747413" y="520700"/>
                  </a:lnTo>
                  <a:lnTo>
                    <a:pt x="735319" y="508000"/>
                  </a:lnTo>
                  <a:lnTo>
                    <a:pt x="691813" y="508000"/>
                  </a:lnTo>
                  <a:lnTo>
                    <a:pt x="677117" y="495300"/>
                  </a:lnTo>
                  <a:close/>
                </a:path>
                <a:path w="2716530" h="1854200">
                  <a:moveTo>
                    <a:pt x="759222" y="508000"/>
                  </a:moveTo>
                  <a:lnTo>
                    <a:pt x="751652" y="508000"/>
                  </a:lnTo>
                  <a:lnTo>
                    <a:pt x="754109" y="520700"/>
                  </a:lnTo>
                  <a:lnTo>
                    <a:pt x="765043" y="520700"/>
                  </a:lnTo>
                  <a:lnTo>
                    <a:pt x="759222" y="508000"/>
                  </a:lnTo>
                  <a:close/>
                </a:path>
                <a:path w="2716530" h="1854200">
                  <a:moveTo>
                    <a:pt x="774798" y="508000"/>
                  </a:moveTo>
                  <a:lnTo>
                    <a:pt x="769025" y="508000"/>
                  </a:lnTo>
                  <a:lnTo>
                    <a:pt x="765043" y="520700"/>
                  </a:lnTo>
                  <a:lnTo>
                    <a:pt x="774923" y="520700"/>
                  </a:lnTo>
                  <a:lnTo>
                    <a:pt x="774798" y="508000"/>
                  </a:lnTo>
                  <a:close/>
                </a:path>
                <a:path w="2716530" h="1854200">
                  <a:moveTo>
                    <a:pt x="736659" y="482600"/>
                  </a:moveTo>
                  <a:lnTo>
                    <a:pt x="740274" y="495300"/>
                  </a:lnTo>
                  <a:lnTo>
                    <a:pt x="683511" y="495300"/>
                  </a:lnTo>
                  <a:lnTo>
                    <a:pt x="691813" y="508000"/>
                  </a:lnTo>
                  <a:lnTo>
                    <a:pt x="756659" y="508000"/>
                  </a:lnTo>
                  <a:lnTo>
                    <a:pt x="747409" y="495300"/>
                  </a:lnTo>
                  <a:lnTo>
                    <a:pt x="747456" y="494510"/>
                  </a:lnTo>
                  <a:lnTo>
                    <a:pt x="736659" y="482600"/>
                  </a:lnTo>
                  <a:close/>
                </a:path>
                <a:path w="2716530" h="1854200">
                  <a:moveTo>
                    <a:pt x="673845" y="482600"/>
                  </a:moveTo>
                  <a:lnTo>
                    <a:pt x="650169" y="482600"/>
                  </a:lnTo>
                  <a:lnTo>
                    <a:pt x="661726" y="495300"/>
                  </a:lnTo>
                  <a:lnTo>
                    <a:pt x="671174" y="495300"/>
                  </a:lnTo>
                  <a:lnTo>
                    <a:pt x="673845" y="482600"/>
                  </a:lnTo>
                  <a:close/>
                </a:path>
                <a:path w="2716530" h="1854200">
                  <a:moveTo>
                    <a:pt x="716192" y="477574"/>
                  </a:moveTo>
                  <a:lnTo>
                    <a:pt x="716146" y="482600"/>
                  </a:lnTo>
                  <a:lnTo>
                    <a:pt x="673845" y="482600"/>
                  </a:lnTo>
                  <a:lnTo>
                    <a:pt x="677529" y="495300"/>
                  </a:lnTo>
                  <a:lnTo>
                    <a:pt x="740274" y="495300"/>
                  </a:lnTo>
                  <a:lnTo>
                    <a:pt x="721791" y="482600"/>
                  </a:lnTo>
                  <a:lnTo>
                    <a:pt x="716192" y="477574"/>
                  </a:lnTo>
                  <a:close/>
                </a:path>
                <a:path w="2716530" h="1854200">
                  <a:moveTo>
                    <a:pt x="748167" y="482600"/>
                  </a:moveTo>
                  <a:lnTo>
                    <a:pt x="747456" y="494510"/>
                  </a:lnTo>
                  <a:lnTo>
                    <a:pt x="748172" y="495300"/>
                  </a:lnTo>
                  <a:lnTo>
                    <a:pt x="748167" y="482600"/>
                  </a:lnTo>
                  <a:close/>
                </a:path>
                <a:path w="2716530" h="1854200">
                  <a:moveTo>
                    <a:pt x="707643" y="469900"/>
                  </a:moveTo>
                  <a:lnTo>
                    <a:pt x="630181" y="469900"/>
                  </a:lnTo>
                  <a:lnTo>
                    <a:pt x="638021" y="482600"/>
                  </a:lnTo>
                  <a:lnTo>
                    <a:pt x="716146" y="482600"/>
                  </a:lnTo>
                  <a:lnTo>
                    <a:pt x="709653" y="471704"/>
                  </a:lnTo>
                  <a:lnTo>
                    <a:pt x="707643" y="469900"/>
                  </a:lnTo>
                  <a:close/>
                </a:path>
                <a:path w="2716530" h="1854200">
                  <a:moveTo>
                    <a:pt x="694509" y="444500"/>
                  </a:moveTo>
                  <a:lnTo>
                    <a:pt x="698964" y="457200"/>
                  </a:lnTo>
                  <a:lnTo>
                    <a:pt x="688860" y="469900"/>
                  </a:lnTo>
                  <a:lnTo>
                    <a:pt x="716262" y="469900"/>
                  </a:lnTo>
                  <a:lnTo>
                    <a:pt x="716202" y="476440"/>
                  </a:lnTo>
                  <a:lnTo>
                    <a:pt x="724262" y="482600"/>
                  </a:lnTo>
                  <a:lnTo>
                    <a:pt x="722815" y="469900"/>
                  </a:lnTo>
                  <a:lnTo>
                    <a:pt x="707679" y="457200"/>
                  </a:lnTo>
                  <a:lnTo>
                    <a:pt x="694509" y="444500"/>
                  </a:lnTo>
                  <a:close/>
                </a:path>
                <a:path w="2716530" h="1854200">
                  <a:moveTo>
                    <a:pt x="709360" y="471211"/>
                  </a:moveTo>
                  <a:lnTo>
                    <a:pt x="709653" y="471704"/>
                  </a:lnTo>
                  <a:lnTo>
                    <a:pt x="716192" y="477574"/>
                  </a:lnTo>
                  <a:lnTo>
                    <a:pt x="716202" y="476440"/>
                  </a:lnTo>
                  <a:lnTo>
                    <a:pt x="709360" y="471211"/>
                  </a:lnTo>
                  <a:close/>
                </a:path>
                <a:path w="2716530" h="1854200">
                  <a:moveTo>
                    <a:pt x="708578" y="469900"/>
                  </a:moveTo>
                  <a:lnTo>
                    <a:pt x="707643" y="469900"/>
                  </a:lnTo>
                  <a:lnTo>
                    <a:pt x="709360" y="471211"/>
                  </a:lnTo>
                  <a:lnTo>
                    <a:pt x="708578" y="469900"/>
                  </a:lnTo>
                  <a:close/>
                </a:path>
                <a:path w="2716530" h="1854200">
                  <a:moveTo>
                    <a:pt x="616126" y="444500"/>
                  </a:moveTo>
                  <a:lnTo>
                    <a:pt x="615480" y="444500"/>
                  </a:lnTo>
                  <a:lnTo>
                    <a:pt x="611679" y="457200"/>
                  </a:lnTo>
                  <a:lnTo>
                    <a:pt x="611892" y="457200"/>
                  </a:lnTo>
                  <a:lnTo>
                    <a:pt x="619656" y="469900"/>
                  </a:lnTo>
                  <a:lnTo>
                    <a:pt x="624296" y="469900"/>
                  </a:lnTo>
                  <a:lnTo>
                    <a:pt x="616126" y="444500"/>
                  </a:lnTo>
                  <a:close/>
                </a:path>
                <a:path w="2716530" h="1854200">
                  <a:moveTo>
                    <a:pt x="678896" y="444500"/>
                  </a:moveTo>
                  <a:lnTo>
                    <a:pt x="618345" y="444500"/>
                  </a:lnTo>
                  <a:lnTo>
                    <a:pt x="625317" y="457200"/>
                  </a:lnTo>
                  <a:lnTo>
                    <a:pt x="631406" y="469900"/>
                  </a:lnTo>
                  <a:lnTo>
                    <a:pt x="688860" y="469900"/>
                  </a:lnTo>
                  <a:lnTo>
                    <a:pt x="681710" y="457200"/>
                  </a:lnTo>
                  <a:lnTo>
                    <a:pt x="678896" y="444500"/>
                  </a:lnTo>
                  <a:close/>
                </a:path>
                <a:path w="2716530" h="1854200">
                  <a:moveTo>
                    <a:pt x="659901" y="431800"/>
                  </a:moveTo>
                  <a:lnTo>
                    <a:pt x="588385" y="431800"/>
                  </a:lnTo>
                  <a:lnTo>
                    <a:pt x="588439" y="444500"/>
                  </a:lnTo>
                  <a:lnTo>
                    <a:pt x="599355" y="457200"/>
                  </a:lnTo>
                  <a:lnTo>
                    <a:pt x="611679" y="457200"/>
                  </a:lnTo>
                  <a:lnTo>
                    <a:pt x="613637" y="444500"/>
                  </a:lnTo>
                  <a:lnTo>
                    <a:pt x="662170" y="444500"/>
                  </a:lnTo>
                  <a:lnTo>
                    <a:pt x="659901" y="431800"/>
                  </a:lnTo>
                  <a:close/>
                </a:path>
                <a:path w="2716530" h="1854200">
                  <a:moveTo>
                    <a:pt x="569303" y="406400"/>
                  </a:moveTo>
                  <a:lnTo>
                    <a:pt x="544959" y="406400"/>
                  </a:lnTo>
                  <a:lnTo>
                    <a:pt x="553147" y="419100"/>
                  </a:lnTo>
                  <a:lnTo>
                    <a:pt x="561025" y="419100"/>
                  </a:lnTo>
                  <a:lnTo>
                    <a:pt x="570900" y="431800"/>
                  </a:lnTo>
                  <a:lnTo>
                    <a:pt x="575791" y="431800"/>
                  </a:lnTo>
                  <a:lnTo>
                    <a:pt x="569026" y="419100"/>
                  </a:lnTo>
                  <a:lnTo>
                    <a:pt x="569303" y="406400"/>
                  </a:lnTo>
                  <a:close/>
                </a:path>
                <a:path w="2716530" h="1854200">
                  <a:moveTo>
                    <a:pt x="629483" y="419100"/>
                  </a:moveTo>
                  <a:lnTo>
                    <a:pt x="584612" y="419100"/>
                  </a:lnTo>
                  <a:lnTo>
                    <a:pt x="583140" y="431800"/>
                  </a:lnTo>
                  <a:lnTo>
                    <a:pt x="640922" y="431800"/>
                  </a:lnTo>
                  <a:lnTo>
                    <a:pt x="629483" y="419100"/>
                  </a:lnTo>
                  <a:close/>
                </a:path>
                <a:path w="2716530" h="1854200">
                  <a:moveTo>
                    <a:pt x="650712" y="419100"/>
                  </a:moveTo>
                  <a:lnTo>
                    <a:pt x="648505" y="419100"/>
                  </a:lnTo>
                  <a:lnTo>
                    <a:pt x="654990" y="431800"/>
                  </a:lnTo>
                  <a:lnTo>
                    <a:pt x="650712" y="419100"/>
                  </a:lnTo>
                  <a:close/>
                </a:path>
                <a:path w="2716530" h="1854200">
                  <a:moveTo>
                    <a:pt x="608865" y="406400"/>
                  </a:moveTo>
                  <a:lnTo>
                    <a:pt x="575516" y="406400"/>
                  </a:lnTo>
                  <a:lnTo>
                    <a:pt x="580920" y="419100"/>
                  </a:lnTo>
                  <a:lnTo>
                    <a:pt x="614714" y="419100"/>
                  </a:lnTo>
                  <a:lnTo>
                    <a:pt x="608865" y="406400"/>
                  </a:lnTo>
                  <a:close/>
                </a:path>
                <a:path w="2716530" h="1854200">
                  <a:moveTo>
                    <a:pt x="631997" y="406400"/>
                  </a:moveTo>
                  <a:lnTo>
                    <a:pt x="613176" y="406400"/>
                  </a:lnTo>
                  <a:lnTo>
                    <a:pt x="614714" y="419100"/>
                  </a:lnTo>
                  <a:lnTo>
                    <a:pt x="633040" y="419100"/>
                  </a:lnTo>
                  <a:lnTo>
                    <a:pt x="631997" y="406400"/>
                  </a:lnTo>
                  <a:close/>
                </a:path>
                <a:path w="2716530" h="1854200">
                  <a:moveTo>
                    <a:pt x="606816" y="393700"/>
                  </a:moveTo>
                  <a:lnTo>
                    <a:pt x="528655" y="393700"/>
                  </a:lnTo>
                  <a:lnTo>
                    <a:pt x="533003" y="406400"/>
                  </a:lnTo>
                  <a:lnTo>
                    <a:pt x="620248" y="406400"/>
                  </a:lnTo>
                  <a:lnTo>
                    <a:pt x="606816" y="393700"/>
                  </a:lnTo>
                  <a:close/>
                </a:path>
                <a:path w="2716530" h="1854200">
                  <a:moveTo>
                    <a:pt x="584890" y="381000"/>
                  </a:moveTo>
                  <a:lnTo>
                    <a:pt x="514418" y="381000"/>
                  </a:lnTo>
                  <a:lnTo>
                    <a:pt x="515167" y="393700"/>
                  </a:lnTo>
                  <a:lnTo>
                    <a:pt x="586616" y="393700"/>
                  </a:lnTo>
                  <a:lnTo>
                    <a:pt x="584890" y="381000"/>
                  </a:lnTo>
                  <a:close/>
                </a:path>
                <a:path w="2716530" h="1854200">
                  <a:moveTo>
                    <a:pt x="549200" y="368300"/>
                  </a:moveTo>
                  <a:lnTo>
                    <a:pt x="495955" y="368300"/>
                  </a:lnTo>
                  <a:lnTo>
                    <a:pt x="491812" y="381000"/>
                  </a:lnTo>
                  <a:lnTo>
                    <a:pt x="558901" y="381000"/>
                  </a:lnTo>
                  <a:lnTo>
                    <a:pt x="549200" y="368300"/>
                  </a:lnTo>
                  <a:close/>
                </a:path>
                <a:path w="2716530" h="1854200">
                  <a:moveTo>
                    <a:pt x="528372" y="343915"/>
                  </a:moveTo>
                  <a:lnTo>
                    <a:pt x="521755" y="355600"/>
                  </a:lnTo>
                  <a:lnTo>
                    <a:pt x="468573" y="355600"/>
                  </a:lnTo>
                  <a:lnTo>
                    <a:pt x="477016" y="368300"/>
                  </a:lnTo>
                  <a:lnTo>
                    <a:pt x="551210" y="368300"/>
                  </a:lnTo>
                  <a:lnTo>
                    <a:pt x="537651" y="355600"/>
                  </a:lnTo>
                  <a:lnTo>
                    <a:pt x="528372" y="343915"/>
                  </a:lnTo>
                  <a:close/>
                </a:path>
                <a:path w="2716530" h="1854200">
                  <a:moveTo>
                    <a:pt x="521755" y="342900"/>
                  </a:moveTo>
                  <a:lnTo>
                    <a:pt x="444749" y="342900"/>
                  </a:lnTo>
                  <a:lnTo>
                    <a:pt x="455227" y="355600"/>
                  </a:lnTo>
                  <a:lnTo>
                    <a:pt x="514564" y="355600"/>
                  </a:lnTo>
                  <a:lnTo>
                    <a:pt x="521755" y="342900"/>
                  </a:lnTo>
                  <a:close/>
                </a:path>
                <a:path w="2716530" h="1854200">
                  <a:moveTo>
                    <a:pt x="541318" y="342900"/>
                  </a:moveTo>
                  <a:lnTo>
                    <a:pt x="545325" y="355600"/>
                  </a:lnTo>
                  <a:lnTo>
                    <a:pt x="546703" y="355600"/>
                  </a:lnTo>
                  <a:lnTo>
                    <a:pt x="541318" y="342900"/>
                  </a:lnTo>
                  <a:close/>
                </a:path>
                <a:path w="2716530" h="1854200">
                  <a:moveTo>
                    <a:pt x="528947" y="342900"/>
                  </a:moveTo>
                  <a:lnTo>
                    <a:pt x="527565" y="342900"/>
                  </a:lnTo>
                  <a:lnTo>
                    <a:pt x="528372" y="343915"/>
                  </a:lnTo>
                  <a:lnTo>
                    <a:pt x="528947" y="342900"/>
                  </a:lnTo>
                  <a:close/>
                </a:path>
                <a:path w="2716530" h="1854200">
                  <a:moveTo>
                    <a:pt x="425800" y="279400"/>
                  </a:moveTo>
                  <a:lnTo>
                    <a:pt x="411936" y="279400"/>
                  </a:lnTo>
                  <a:lnTo>
                    <a:pt x="417569" y="292100"/>
                  </a:lnTo>
                  <a:lnTo>
                    <a:pt x="388691" y="292100"/>
                  </a:lnTo>
                  <a:lnTo>
                    <a:pt x="386684" y="304800"/>
                  </a:lnTo>
                  <a:lnTo>
                    <a:pt x="399449" y="304800"/>
                  </a:lnTo>
                  <a:lnTo>
                    <a:pt x="401510" y="317500"/>
                  </a:lnTo>
                  <a:lnTo>
                    <a:pt x="454033" y="317500"/>
                  </a:lnTo>
                  <a:lnTo>
                    <a:pt x="447834" y="330200"/>
                  </a:lnTo>
                  <a:lnTo>
                    <a:pt x="446951" y="342900"/>
                  </a:lnTo>
                  <a:lnTo>
                    <a:pt x="508139" y="342900"/>
                  </a:lnTo>
                  <a:lnTo>
                    <a:pt x="494155" y="330200"/>
                  </a:lnTo>
                  <a:lnTo>
                    <a:pt x="455610" y="330200"/>
                  </a:lnTo>
                  <a:lnTo>
                    <a:pt x="459397" y="317500"/>
                  </a:lnTo>
                  <a:lnTo>
                    <a:pt x="462729" y="304800"/>
                  </a:lnTo>
                  <a:lnTo>
                    <a:pt x="455049" y="292100"/>
                  </a:lnTo>
                  <a:lnTo>
                    <a:pt x="425800" y="279400"/>
                  </a:lnTo>
                  <a:close/>
                </a:path>
                <a:path w="2716530" h="1854200">
                  <a:moveTo>
                    <a:pt x="510291" y="340489"/>
                  </a:moveTo>
                  <a:lnTo>
                    <a:pt x="508139" y="342900"/>
                  </a:lnTo>
                  <a:lnTo>
                    <a:pt x="512792" y="342900"/>
                  </a:lnTo>
                  <a:lnTo>
                    <a:pt x="510291" y="340489"/>
                  </a:lnTo>
                  <a:close/>
                </a:path>
                <a:path w="2716530" h="1854200">
                  <a:moveTo>
                    <a:pt x="519479" y="330200"/>
                  </a:moveTo>
                  <a:lnTo>
                    <a:pt x="514193" y="336119"/>
                  </a:lnTo>
                  <a:lnTo>
                    <a:pt x="520895" y="342900"/>
                  </a:lnTo>
                  <a:lnTo>
                    <a:pt x="527565" y="342900"/>
                  </a:lnTo>
                  <a:lnTo>
                    <a:pt x="519479" y="330200"/>
                  </a:lnTo>
                  <a:close/>
                </a:path>
                <a:path w="2716530" h="1854200">
                  <a:moveTo>
                    <a:pt x="506478" y="317500"/>
                  </a:moveTo>
                  <a:lnTo>
                    <a:pt x="501075" y="330200"/>
                  </a:lnTo>
                  <a:lnTo>
                    <a:pt x="499616" y="330200"/>
                  </a:lnTo>
                  <a:lnTo>
                    <a:pt x="510291" y="340489"/>
                  </a:lnTo>
                  <a:lnTo>
                    <a:pt x="514193" y="336119"/>
                  </a:lnTo>
                  <a:lnTo>
                    <a:pt x="508342" y="330200"/>
                  </a:lnTo>
                  <a:lnTo>
                    <a:pt x="506478" y="317500"/>
                  </a:lnTo>
                  <a:close/>
                </a:path>
                <a:path w="2716530" h="1854200">
                  <a:moveTo>
                    <a:pt x="436449" y="317500"/>
                  </a:moveTo>
                  <a:lnTo>
                    <a:pt x="421466" y="317500"/>
                  </a:lnTo>
                  <a:lnTo>
                    <a:pt x="423636" y="330200"/>
                  </a:lnTo>
                  <a:lnTo>
                    <a:pt x="436784" y="330200"/>
                  </a:lnTo>
                  <a:lnTo>
                    <a:pt x="436449" y="317500"/>
                  </a:lnTo>
                  <a:close/>
                </a:path>
                <a:path w="2716530" h="1854200">
                  <a:moveTo>
                    <a:pt x="454033" y="317500"/>
                  </a:moveTo>
                  <a:lnTo>
                    <a:pt x="436449" y="317500"/>
                  </a:lnTo>
                  <a:lnTo>
                    <a:pt x="436784" y="330200"/>
                  </a:lnTo>
                  <a:lnTo>
                    <a:pt x="447834" y="330200"/>
                  </a:lnTo>
                  <a:lnTo>
                    <a:pt x="454033" y="317500"/>
                  </a:lnTo>
                  <a:close/>
                </a:path>
                <a:path w="2716530" h="1854200">
                  <a:moveTo>
                    <a:pt x="488018" y="317500"/>
                  </a:moveTo>
                  <a:lnTo>
                    <a:pt x="459397" y="317500"/>
                  </a:lnTo>
                  <a:lnTo>
                    <a:pt x="455610" y="330200"/>
                  </a:lnTo>
                  <a:lnTo>
                    <a:pt x="483079" y="330200"/>
                  </a:lnTo>
                  <a:lnTo>
                    <a:pt x="488018" y="317500"/>
                  </a:lnTo>
                  <a:close/>
                </a:path>
                <a:path w="2716530" h="1854200">
                  <a:moveTo>
                    <a:pt x="383954" y="292100"/>
                  </a:moveTo>
                  <a:lnTo>
                    <a:pt x="375351" y="292100"/>
                  </a:lnTo>
                  <a:lnTo>
                    <a:pt x="376450" y="304800"/>
                  </a:lnTo>
                  <a:lnTo>
                    <a:pt x="384195" y="304800"/>
                  </a:lnTo>
                  <a:lnTo>
                    <a:pt x="383954" y="292100"/>
                  </a:lnTo>
                  <a:close/>
                </a:path>
                <a:path w="2716530" h="1854200">
                  <a:moveTo>
                    <a:pt x="410374" y="279400"/>
                  </a:moveTo>
                  <a:lnTo>
                    <a:pt x="360452" y="279400"/>
                  </a:lnTo>
                  <a:lnTo>
                    <a:pt x="365731" y="292100"/>
                  </a:lnTo>
                  <a:lnTo>
                    <a:pt x="414650" y="292100"/>
                  </a:lnTo>
                  <a:lnTo>
                    <a:pt x="410374" y="279400"/>
                  </a:lnTo>
                  <a:close/>
                </a:path>
                <a:path w="2716530" h="1854200">
                  <a:moveTo>
                    <a:pt x="365056" y="254000"/>
                  </a:moveTo>
                  <a:lnTo>
                    <a:pt x="326588" y="254000"/>
                  </a:lnTo>
                  <a:lnTo>
                    <a:pt x="334856" y="266700"/>
                  </a:lnTo>
                  <a:lnTo>
                    <a:pt x="343398" y="279400"/>
                  </a:lnTo>
                  <a:lnTo>
                    <a:pt x="351522" y="266700"/>
                  </a:lnTo>
                  <a:lnTo>
                    <a:pt x="372461" y="266700"/>
                  </a:lnTo>
                  <a:lnTo>
                    <a:pt x="365056" y="254000"/>
                  </a:lnTo>
                  <a:close/>
                </a:path>
                <a:path w="2716530" h="1854200">
                  <a:moveTo>
                    <a:pt x="372461" y="266700"/>
                  </a:moveTo>
                  <a:lnTo>
                    <a:pt x="358535" y="266700"/>
                  </a:lnTo>
                  <a:lnTo>
                    <a:pt x="358419" y="279400"/>
                  </a:lnTo>
                  <a:lnTo>
                    <a:pt x="391122" y="279400"/>
                  </a:lnTo>
                  <a:lnTo>
                    <a:pt x="372461" y="266700"/>
                  </a:lnTo>
                  <a:close/>
                </a:path>
                <a:path w="2716530" h="1854200">
                  <a:moveTo>
                    <a:pt x="399073" y="254000"/>
                  </a:moveTo>
                  <a:lnTo>
                    <a:pt x="365056" y="254000"/>
                  </a:lnTo>
                  <a:lnTo>
                    <a:pt x="379965" y="266700"/>
                  </a:lnTo>
                  <a:lnTo>
                    <a:pt x="391122" y="279400"/>
                  </a:lnTo>
                  <a:lnTo>
                    <a:pt x="416177" y="279400"/>
                  </a:lnTo>
                  <a:lnTo>
                    <a:pt x="416129" y="277234"/>
                  </a:lnTo>
                  <a:lnTo>
                    <a:pt x="405514" y="266700"/>
                  </a:lnTo>
                  <a:lnTo>
                    <a:pt x="407214" y="266700"/>
                  </a:lnTo>
                  <a:lnTo>
                    <a:pt x="399073" y="254000"/>
                  </a:lnTo>
                  <a:close/>
                </a:path>
                <a:path w="2716530" h="1854200">
                  <a:moveTo>
                    <a:pt x="415894" y="266700"/>
                  </a:moveTo>
                  <a:lnTo>
                    <a:pt x="416129" y="277234"/>
                  </a:lnTo>
                  <a:lnTo>
                    <a:pt x="418311" y="279400"/>
                  </a:lnTo>
                  <a:lnTo>
                    <a:pt x="419746" y="279400"/>
                  </a:lnTo>
                  <a:lnTo>
                    <a:pt x="415894" y="266700"/>
                  </a:lnTo>
                  <a:close/>
                </a:path>
                <a:path w="2716530" h="1854200">
                  <a:moveTo>
                    <a:pt x="369437" y="241300"/>
                  </a:moveTo>
                  <a:lnTo>
                    <a:pt x="296225" y="241300"/>
                  </a:lnTo>
                  <a:lnTo>
                    <a:pt x="298536" y="254000"/>
                  </a:lnTo>
                  <a:lnTo>
                    <a:pt x="375602" y="254000"/>
                  </a:lnTo>
                  <a:lnTo>
                    <a:pt x="369437" y="241300"/>
                  </a:lnTo>
                  <a:close/>
                </a:path>
                <a:path w="2716530" h="1854200">
                  <a:moveTo>
                    <a:pt x="384702" y="241300"/>
                  </a:moveTo>
                  <a:lnTo>
                    <a:pt x="379524" y="241300"/>
                  </a:lnTo>
                  <a:lnTo>
                    <a:pt x="375602" y="254000"/>
                  </a:lnTo>
                  <a:lnTo>
                    <a:pt x="376398" y="254000"/>
                  </a:lnTo>
                  <a:lnTo>
                    <a:pt x="384702" y="241300"/>
                  </a:lnTo>
                  <a:close/>
                </a:path>
                <a:path w="2716530" h="1854200">
                  <a:moveTo>
                    <a:pt x="276370" y="228600"/>
                  </a:moveTo>
                  <a:lnTo>
                    <a:pt x="266307" y="228600"/>
                  </a:lnTo>
                  <a:lnTo>
                    <a:pt x="265124" y="241300"/>
                  </a:lnTo>
                  <a:lnTo>
                    <a:pt x="276370" y="228600"/>
                  </a:lnTo>
                  <a:close/>
                </a:path>
                <a:path w="2716530" h="1854200">
                  <a:moveTo>
                    <a:pt x="351371" y="228600"/>
                  </a:moveTo>
                  <a:lnTo>
                    <a:pt x="285044" y="228600"/>
                  </a:lnTo>
                  <a:lnTo>
                    <a:pt x="284386" y="241300"/>
                  </a:lnTo>
                  <a:lnTo>
                    <a:pt x="359911" y="241300"/>
                  </a:lnTo>
                  <a:lnTo>
                    <a:pt x="351371" y="228600"/>
                  </a:lnTo>
                  <a:close/>
                </a:path>
                <a:path w="2716530" h="1854200">
                  <a:moveTo>
                    <a:pt x="358315" y="228600"/>
                  </a:moveTo>
                  <a:lnTo>
                    <a:pt x="357718" y="228600"/>
                  </a:lnTo>
                  <a:lnTo>
                    <a:pt x="362132" y="241300"/>
                  </a:lnTo>
                  <a:lnTo>
                    <a:pt x="358315" y="228600"/>
                  </a:lnTo>
                  <a:close/>
                </a:path>
                <a:path w="2716530" h="1854200">
                  <a:moveTo>
                    <a:pt x="275193" y="203200"/>
                  </a:moveTo>
                  <a:lnTo>
                    <a:pt x="241826" y="203200"/>
                  </a:lnTo>
                  <a:lnTo>
                    <a:pt x="260407" y="228600"/>
                  </a:lnTo>
                  <a:lnTo>
                    <a:pt x="338244" y="228600"/>
                  </a:lnTo>
                  <a:lnTo>
                    <a:pt x="334818" y="215900"/>
                  </a:lnTo>
                  <a:lnTo>
                    <a:pt x="280093" y="215900"/>
                  </a:lnTo>
                  <a:lnTo>
                    <a:pt x="275193" y="203200"/>
                  </a:lnTo>
                  <a:close/>
                </a:path>
                <a:path w="2716530" h="1854200">
                  <a:moveTo>
                    <a:pt x="343823" y="215900"/>
                  </a:moveTo>
                  <a:lnTo>
                    <a:pt x="341357" y="215900"/>
                  </a:lnTo>
                  <a:lnTo>
                    <a:pt x="344651" y="228600"/>
                  </a:lnTo>
                  <a:lnTo>
                    <a:pt x="343823" y="215900"/>
                  </a:lnTo>
                  <a:close/>
                </a:path>
                <a:path w="2716530" h="1854200">
                  <a:moveTo>
                    <a:pt x="318056" y="203200"/>
                  </a:moveTo>
                  <a:lnTo>
                    <a:pt x="279249" y="203200"/>
                  </a:lnTo>
                  <a:lnTo>
                    <a:pt x="280093" y="215900"/>
                  </a:lnTo>
                  <a:lnTo>
                    <a:pt x="316348" y="215900"/>
                  </a:lnTo>
                  <a:lnTo>
                    <a:pt x="318056" y="203200"/>
                  </a:lnTo>
                  <a:close/>
                </a:path>
                <a:path w="2716530" h="1854200">
                  <a:moveTo>
                    <a:pt x="334358" y="203200"/>
                  </a:moveTo>
                  <a:lnTo>
                    <a:pt x="331067" y="203200"/>
                  </a:lnTo>
                  <a:lnTo>
                    <a:pt x="331165" y="215900"/>
                  </a:lnTo>
                  <a:lnTo>
                    <a:pt x="334358" y="203200"/>
                  </a:lnTo>
                  <a:close/>
                </a:path>
                <a:path w="2716530" h="1854200">
                  <a:moveTo>
                    <a:pt x="232368" y="203094"/>
                  </a:moveTo>
                  <a:lnTo>
                    <a:pt x="232543" y="203200"/>
                  </a:lnTo>
                  <a:lnTo>
                    <a:pt x="232368" y="203094"/>
                  </a:lnTo>
                  <a:close/>
                </a:path>
                <a:path w="2716530" h="1854200">
                  <a:moveTo>
                    <a:pt x="314072" y="190500"/>
                  </a:moveTo>
                  <a:lnTo>
                    <a:pt x="235708" y="190500"/>
                  </a:lnTo>
                  <a:lnTo>
                    <a:pt x="243479" y="203200"/>
                  </a:lnTo>
                  <a:lnTo>
                    <a:pt x="314494" y="203200"/>
                  </a:lnTo>
                  <a:lnTo>
                    <a:pt x="314072" y="190500"/>
                  </a:lnTo>
                  <a:close/>
                </a:path>
                <a:path w="2716530" h="1854200">
                  <a:moveTo>
                    <a:pt x="275221" y="165100"/>
                  </a:moveTo>
                  <a:lnTo>
                    <a:pt x="192903" y="165100"/>
                  </a:lnTo>
                  <a:lnTo>
                    <a:pt x="196037" y="177800"/>
                  </a:lnTo>
                  <a:lnTo>
                    <a:pt x="211407" y="190500"/>
                  </a:lnTo>
                  <a:lnTo>
                    <a:pt x="232368" y="203094"/>
                  </a:lnTo>
                  <a:lnTo>
                    <a:pt x="235708" y="190500"/>
                  </a:lnTo>
                  <a:lnTo>
                    <a:pt x="269124" y="190500"/>
                  </a:lnTo>
                  <a:lnTo>
                    <a:pt x="269103" y="177800"/>
                  </a:lnTo>
                  <a:lnTo>
                    <a:pt x="274719" y="177800"/>
                  </a:lnTo>
                  <a:lnTo>
                    <a:pt x="275221" y="165100"/>
                  </a:lnTo>
                  <a:close/>
                </a:path>
                <a:path w="2716530" h="1854200">
                  <a:moveTo>
                    <a:pt x="284883" y="177800"/>
                  </a:moveTo>
                  <a:lnTo>
                    <a:pt x="288970" y="190500"/>
                  </a:lnTo>
                  <a:lnTo>
                    <a:pt x="289474" y="188152"/>
                  </a:lnTo>
                  <a:lnTo>
                    <a:pt x="284883" y="177800"/>
                  </a:lnTo>
                  <a:close/>
                </a:path>
                <a:path w="2716530" h="1854200">
                  <a:moveTo>
                    <a:pt x="294523" y="177800"/>
                  </a:moveTo>
                  <a:lnTo>
                    <a:pt x="291693" y="177800"/>
                  </a:lnTo>
                  <a:lnTo>
                    <a:pt x="289474" y="188152"/>
                  </a:lnTo>
                  <a:lnTo>
                    <a:pt x="290515" y="190500"/>
                  </a:lnTo>
                  <a:lnTo>
                    <a:pt x="298935" y="190500"/>
                  </a:lnTo>
                  <a:lnTo>
                    <a:pt x="294523" y="177800"/>
                  </a:lnTo>
                  <a:close/>
                </a:path>
                <a:path w="2716530" h="1854200">
                  <a:moveTo>
                    <a:pt x="181224" y="152400"/>
                  </a:moveTo>
                  <a:lnTo>
                    <a:pt x="162904" y="152400"/>
                  </a:lnTo>
                  <a:lnTo>
                    <a:pt x="176488" y="165100"/>
                  </a:lnTo>
                  <a:lnTo>
                    <a:pt x="181224" y="152400"/>
                  </a:lnTo>
                  <a:close/>
                </a:path>
                <a:path w="2716530" h="1854200">
                  <a:moveTo>
                    <a:pt x="229712" y="152400"/>
                  </a:moveTo>
                  <a:lnTo>
                    <a:pt x="181224" y="152400"/>
                  </a:lnTo>
                  <a:lnTo>
                    <a:pt x="187331" y="165100"/>
                  </a:lnTo>
                  <a:lnTo>
                    <a:pt x="245975" y="165100"/>
                  </a:lnTo>
                  <a:lnTo>
                    <a:pt x="229712" y="152400"/>
                  </a:lnTo>
                  <a:close/>
                </a:path>
                <a:path w="2716530" h="1854200">
                  <a:moveTo>
                    <a:pt x="255880" y="152400"/>
                  </a:moveTo>
                  <a:lnTo>
                    <a:pt x="252975" y="152400"/>
                  </a:lnTo>
                  <a:lnTo>
                    <a:pt x="245975" y="165100"/>
                  </a:lnTo>
                  <a:lnTo>
                    <a:pt x="259857" y="165100"/>
                  </a:lnTo>
                  <a:lnTo>
                    <a:pt x="255880" y="152400"/>
                  </a:lnTo>
                  <a:close/>
                </a:path>
                <a:path w="2716530" h="1854200">
                  <a:moveTo>
                    <a:pt x="192037" y="139700"/>
                  </a:moveTo>
                  <a:lnTo>
                    <a:pt x="155837" y="139700"/>
                  </a:lnTo>
                  <a:lnTo>
                    <a:pt x="158254" y="152400"/>
                  </a:lnTo>
                  <a:lnTo>
                    <a:pt x="204515" y="152400"/>
                  </a:lnTo>
                  <a:lnTo>
                    <a:pt x="192037" y="139700"/>
                  </a:lnTo>
                  <a:close/>
                </a:path>
                <a:path w="2716530" h="1854200">
                  <a:moveTo>
                    <a:pt x="209895" y="139700"/>
                  </a:moveTo>
                  <a:lnTo>
                    <a:pt x="198076" y="139700"/>
                  </a:lnTo>
                  <a:lnTo>
                    <a:pt x="204515" y="152400"/>
                  </a:lnTo>
                  <a:lnTo>
                    <a:pt x="211387" y="152400"/>
                  </a:lnTo>
                  <a:lnTo>
                    <a:pt x="209895" y="139700"/>
                  </a:lnTo>
                  <a:close/>
                </a:path>
                <a:path w="2716530" h="1854200">
                  <a:moveTo>
                    <a:pt x="224411" y="140978"/>
                  </a:moveTo>
                  <a:lnTo>
                    <a:pt x="217565" y="152400"/>
                  </a:lnTo>
                  <a:lnTo>
                    <a:pt x="223424" y="152400"/>
                  </a:lnTo>
                  <a:lnTo>
                    <a:pt x="224411" y="140978"/>
                  </a:lnTo>
                  <a:close/>
                </a:path>
                <a:path w="2716530" h="1854200">
                  <a:moveTo>
                    <a:pt x="241440" y="139700"/>
                  </a:moveTo>
                  <a:lnTo>
                    <a:pt x="239177" y="152400"/>
                  </a:lnTo>
                  <a:lnTo>
                    <a:pt x="244906" y="152400"/>
                  </a:lnTo>
                  <a:lnTo>
                    <a:pt x="241440" y="139700"/>
                  </a:lnTo>
                  <a:close/>
                </a:path>
                <a:path w="2716530" h="1854200">
                  <a:moveTo>
                    <a:pt x="225178" y="139700"/>
                  </a:moveTo>
                  <a:lnTo>
                    <a:pt x="224522" y="139700"/>
                  </a:lnTo>
                  <a:lnTo>
                    <a:pt x="224411" y="140978"/>
                  </a:lnTo>
                  <a:lnTo>
                    <a:pt x="225178" y="139700"/>
                  </a:lnTo>
                  <a:close/>
                </a:path>
                <a:path w="2716530" h="1854200">
                  <a:moveTo>
                    <a:pt x="191577" y="127000"/>
                  </a:moveTo>
                  <a:lnTo>
                    <a:pt x="139746" y="127000"/>
                  </a:lnTo>
                  <a:lnTo>
                    <a:pt x="144353" y="139700"/>
                  </a:lnTo>
                  <a:lnTo>
                    <a:pt x="205741" y="139700"/>
                  </a:lnTo>
                  <a:lnTo>
                    <a:pt x="191577" y="127000"/>
                  </a:lnTo>
                  <a:close/>
                </a:path>
                <a:path w="2716530" h="1854200">
                  <a:moveTo>
                    <a:pt x="207918" y="127000"/>
                  </a:moveTo>
                  <a:lnTo>
                    <a:pt x="203179" y="127000"/>
                  </a:lnTo>
                  <a:lnTo>
                    <a:pt x="209053" y="139700"/>
                  </a:lnTo>
                  <a:lnTo>
                    <a:pt x="213224" y="139700"/>
                  </a:lnTo>
                  <a:lnTo>
                    <a:pt x="207918" y="127000"/>
                  </a:lnTo>
                  <a:close/>
                </a:path>
                <a:path w="2716530" h="1854200">
                  <a:moveTo>
                    <a:pt x="220665" y="127000"/>
                  </a:moveTo>
                  <a:lnTo>
                    <a:pt x="214139" y="127000"/>
                  </a:lnTo>
                  <a:lnTo>
                    <a:pt x="219934" y="139700"/>
                  </a:lnTo>
                  <a:lnTo>
                    <a:pt x="220665" y="127000"/>
                  </a:lnTo>
                  <a:close/>
                </a:path>
                <a:path w="2716530" h="1854200">
                  <a:moveTo>
                    <a:pt x="96669" y="76200"/>
                  </a:moveTo>
                  <a:lnTo>
                    <a:pt x="94387" y="76200"/>
                  </a:lnTo>
                  <a:lnTo>
                    <a:pt x="84725" y="88900"/>
                  </a:lnTo>
                  <a:lnTo>
                    <a:pt x="81556" y="101600"/>
                  </a:lnTo>
                  <a:lnTo>
                    <a:pt x="102281" y="114300"/>
                  </a:lnTo>
                  <a:lnTo>
                    <a:pt x="116462" y="127000"/>
                  </a:lnTo>
                  <a:lnTo>
                    <a:pt x="125600" y="127000"/>
                  </a:lnTo>
                  <a:lnTo>
                    <a:pt x="119662" y="114300"/>
                  </a:lnTo>
                  <a:lnTo>
                    <a:pt x="165252" y="114300"/>
                  </a:lnTo>
                  <a:lnTo>
                    <a:pt x="151890" y="101600"/>
                  </a:lnTo>
                  <a:lnTo>
                    <a:pt x="147173" y="101600"/>
                  </a:lnTo>
                  <a:lnTo>
                    <a:pt x="144374" y="88900"/>
                  </a:lnTo>
                  <a:lnTo>
                    <a:pt x="97716" y="88900"/>
                  </a:lnTo>
                  <a:lnTo>
                    <a:pt x="96669" y="76200"/>
                  </a:lnTo>
                  <a:close/>
                </a:path>
                <a:path w="2716530" h="1854200">
                  <a:moveTo>
                    <a:pt x="185822" y="114300"/>
                  </a:moveTo>
                  <a:lnTo>
                    <a:pt x="124165" y="114300"/>
                  </a:lnTo>
                  <a:lnTo>
                    <a:pt x="125600" y="127000"/>
                  </a:lnTo>
                  <a:lnTo>
                    <a:pt x="194705" y="127000"/>
                  </a:lnTo>
                  <a:lnTo>
                    <a:pt x="185822" y="114300"/>
                  </a:lnTo>
                  <a:close/>
                </a:path>
                <a:path w="2716530" h="1854200">
                  <a:moveTo>
                    <a:pt x="201817" y="114300"/>
                  </a:moveTo>
                  <a:lnTo>
                    <a:pt x="197366" y="114300"/>
                  </a:lnTo>
                  <a:lnTo>
                    <a:pt x="203294" y="127000"/>
                  </a:lnTo>
                  <a:lnTo>
                    <a:pt x="201817" y="114300"/>
                  </a:lnTo>
                  <a:close/>
                </a:path>
                <a:path w="2716530" h="1854200">
                  <a:moveTo>
                    <a:pt x="190739" y="101600"/>
                  </a:moveTo>
                  <a:lnTo>
                    <a:pt x="176090" y="101600"/>
                  </a:lnTo>
                  <a:lnTo>
                    <a:pt x="181980" y="114300"/>
                  </a:lnTo>
                  <a:lnTo>
                    <a:pt x="192979" y="114300"/>
                  </a:lnTo>
                  <a:lnTo>
                    <a:pt x="190739" y="101600"/>
                  </a:lnTo>
                  <a:close/>
                </a:path>
                <a:path w="2716530" h="1854200">
                  <a:moveTo>
                    <a:pt x="83018" y="88900"/>
                  </a:moveTo>
                  <a:lnTo>
                    <a:pt x="68955" y="88900"/>
                  </a:lnTo>
                  <a:lnTo>
                    <a:pt x="76387" y="101600"/>
                  </a:lnTo>
                  <a:lnTo>
                    <a:pt x="81350" y="101600"/>
                  </a:lnTo>
                  <a:lnTo>
                    <a:pt x="83018" y="88900"/>
                  </a:lnTo>
                  <a:close/>
                </a:path>
                <a:path w="2716530" h="1854200">
                  <a:moveTo>
                    <a:pt x="155413" y="88900"/>
                  </a:moveTo>
                  <a:lnTo>
                    <a:pt x="153985" y="88900"/>
                  </a:lnTo>
                  <a:lnTo>
                    <a:pt x="152647" y="101600"/>
                  </a:lnTo>
                  <a:lnTo>
                    <a:pt x="167881" y="101600"/>
                  </a:lnTo>
                  <a:lnTo>
                    <a:pt x="155413" y="88900"/>
                  </a:lnTo>
                  <a:close/>
                </a:path>
                <a:path w="2716530" h="1854200">
                  <a:moveTo>
                    <a:pt x="74617" y="76200"/>
                  </a:moveTo>
                  <a:lnTo>
                    <a:pt x="51876" y="76200"/>
                  </a:lnTo>
                  <a:lnTo>
                    <a:pt x="59217" y="88900"/>
                  </a:lnTo>
                  <a:lnTo>
                    <a:pt x="66732" y="88900"/>
                  </a:lnTo>
                  <a:lnTo>
                    <a:pt x="74617" y="76200"/>
                  </a:lnTo>
                  <a:close/>
                </a:path>
                <a:path w="2716530" h="1854200">
                  <a:moveTo>
                    <a:pt x="94387" y="76200"/>
                  </a:moveTo>
                  <a:lnTo>
                    <a:pt x="74617" y="76200"/>
                  </a:lnTo>
                  <a:lnTo>
                    <a:pt x="72669" y="88900"/>
                  </a:lnTo>
                  <a:lnTo>
                    <a:pt x="84725" y="88900"/>
                  </a:lnTo>
                  <a:lnTo>
                    <a:pt x="94387" y="76200"/>
                  </a:lnTo>
                  <a:close/>
                </a:path>
                <a:path w="2716530" h="1854200">
                  <a:moveTo>
                    <a:pt x="101024" y="76200"/>
                  </a:moveTo>
                  <a:lnTo>
                    <a:pt x="96669" y="76200"/>
                  </a:lnTo>
                  <a:lnTo>
                    <a:pt x="97716" y="88900"/>
                  </a:lnTo>
                  <a:lnTo>
                    <a:pt x="101024" y="76200"/>
                  </a:lnTo>
                  <a:close/>
                </a:path>
                <a:path w="2716530" h="1854200">
                  <a:moveTo>
                    <a:pt x="101024" y="76200"/>
                  </a:moveTo>
                  <a:lnTo>
                    <a:pt x="97716" y="88900"/>
                  </a:lnTo>
                  <a:lnTo>
                    <a:pt x="101600" y="88900"/>
                  </a:lnTo>
                  <a:lnTo>
                    <a:pt x="101024" y="76200"/>
                  </a:lnTo>
                  <a:close/>
                </a:path>
                <a:path w="2716530" h="1854200">
                  <a:moveTo>
                    <a:pt x="121841" y="76200"/>
                  </a:moveTo>
                  <a:lnTo>
                    <a:pt x="101024" y="76200"/>
                  </a:lnTo>
                  <a:lnTo>
                    <a:pt x="101600" y="88900"/>
                  </a:lnTo>
                  <a:lnTo>
                    <a:pt x="132122" y="88900"/>
                  </a:lnTo>
                  <a:lnTo>
                    <a:pt x="121841" y="76200"/>
                  </a:lnTo>
                  <a:close/>
                </a:path>
                <a:path w="2716530" h="1854200">
                  <a:moveTo>
                    <a:pt x="141829" y="76200"/>
                  </a:moveTo>
                  <a:lnTo>
                    <a:pt x="140225" y="88900"/>
                  </a:lnTo>
                  <a:lnTo>
                    <a:pt x="146435" y="88900"/>
                  </a:lnTo>
                  <a:lnTo>
                    <a:pt x="141829" y="76200"/>
                  </a:lnTo>
                  <a:close/>
                </a:path>
                <a:path w="2716530" h="1854200">
                  <a:moveTo>
                    <a:pt x="35519" y="63500"/>
                  </a:moveTo>
                  <a:lnTo>
                    <a:pt x="31958" y="76200"/>
                  </a:lnTo>
                  <a:lnTo>
                    <a:pt x="39435" y="76200"/>
                  </a:lnTo>
                  <a:lnTo>
                    <a:pt x="35519" y="63500"/>
                  </a:lnTo>
                  <a:close/>
                </a:path>
                <a:path w="2716530" h="1854200">
                  <a:moveTo>
                    <a:pt x="99750" y="63500"/>
                  </a:moveTo>
                  <a:lnTo>
                    <a:pt x="38679" y="63500"/>
                  </a:lnTo>
                  <a:lnTo>
                    <a:pt x="42890" y="76200"/>
                  </a:lnTo>
                  <a:lnTo>
                    <a:pt x="93140" y="76200"/>
                  </a:lnTo>
                  <a:lnTo>
                    <a:pt x="99750" y="63500"/>
                  </a:lnTo>
                  <a:close/>
                </a:path>
                <a:path w="2716530" h="1854200">
                  <a:moveTo>
                    <a:pt x="108730" y="63500"/>
                  </a:moveTo>
                  <a:lnTo>
                    <a:pt x="99750" y="63500"/>
                  </a:lnTo>
                  <a:lnTo>
                    <a:pt x="93140" y="76200"/>
                  </a:lnTo>
                  <a:lnTo>
                    <a:pt x="105761" y="76200"/>
                  </a:lnTo>
                  <a:lnTo>
                    <a:pt x="108730" y="63500"/>
                  </a:lnTo>
                  <a:close/>
                </a:path>
                <a:path w="2716530" h="1854200">
                  <a:moveTo>
                    <a:pt x="120953" y="63500"/>
                  </a:moveTo>
                  <a:lnTo>
                    <a:pt x="108730" y="63500"/>
                  </a:lnTo>
                  <a:lnTo>
                    <a:pt x="105761" y="76200"/>
                  </a:lnTo>
                  <a:lnTo>
                    <a:pt x="113705" y="76200"/>
                  </a:lnTo>
                  <a:lnTo>
                    <a:pt x="120953" y="63500"/>
                  </a:lnTo>
                  <a:close/>
                </a:path>
                <a:path w="2716530" h="1854200">
                  <a:moveTo>
                    <a:pt x="98922" y="50800"/>
                  </a:moveTo>
                  <a:lnTo>
                    <a:pt x="19959" y="50800"/>
                  </a:lnTo>
                  <a:lnTo>
                    <a:pt x="22564" y="63500"/>
                  </a:lnTo>
                  <a:lnTo>
                    <a:pt x="100302" y="63500"/>
                  </a:lnTo>
                  <a:lnTo>
                    <a:pt x="98922" y="50800"/>
                  </a:lnTo>
                  <a:close/>
                </a:path>
                <a:path w="2716530" h="1854200">
                  <a:moveTo>
                    <a:pt x="85486" y="38100"/>
                  </a:moveTo>
                  <a:lnTo>
                    <a:pt x="10342" y="38100"/>
                  </a:lnTo>
                  <a:lnTo>
                    <a:pt x="16378" y="50800"/>
                  </a:lnTo>
                  <a:lnTo>
                    <a:pt x="82212" y="50800"/>
                  </a:lnTo>
                  <a:lnTo>
                    <a:pt x="85486" y="38100"/>
                  </a:lnTo>
                  <a:close/>
                </a:path>
                <a:path w="2716530" h="1854200">
                  <a:moveTo>
                    <a:pt x="92723" y="38142"/>
                  </a:moveTo>
                  <a:lnTo>
                    <a:pt x="96459" y="50800"/>
                  </a:lnTo>
                  <a:lnTo>
                    <a:pt x="101961" y="50800"/>
                  </a:lnTo>
                  <a:lnTo>
                    <a:pt x="92723" y="38142"/>
                  </a:lnTo>
                  <a:close/>
                </a:path>
                <a:path w="2716530" h="1854200">
                  <a:moveTo>
                    <a:pt x="92711" y="38100"/>
                  </a:moveTo>
                  <a:close/>
                </a:path>
                <a:path w="2716530" h="1854200">
                  <a:moveTo>
                    <a:pt x="20901" y="25400"/>
                  </a:moveTo>
                  <a:lnTo>
                    <a:pt x="7352" y="25400"/>
                  </a:lnTo>
                  <a:lnTo>
                    <a:pt x="0" y="38100"/>
                  </a:lnTo>
                  <a:lnTo>
                    <a:pt x="28440" y="38100"/>
                  </a:lnTo>
                  <a:lnTo>
                    <a:pt x="20901" y="25400"/>
                  </a:lnTo>
                  <a:close/>
                </a:path>
                <a:path w="2716530" h="1854200">
                  <a:moveTo>
                    <a:pt x="47068" y="25400"/>
                  </a:moveTo>
                  <a:lnTo>
                    <a:pt x="24451" y="25400"/>
                  </a:lnTo>
                  <a:lnTo>
                    <a:pt x="28440" y="38100"/>
                  </a:lnTo>
                  <a:lnTo>
                    <a:pt x="53089" y="38100"/>
                  </a:lnTo>
                  <a:lnTo>
                    <a:pt x="47068" y="25400"/>
                  </a:lnTo>
                  <a:close/>
                </a:path>
                <a:path w="2716530" h="1854200">
                  <a:moveTo>
                    <a:pt x="17896" y="12700"/>
                  </a:moveTo>
                  <a:lnTo>
                    <a:pt x="11191" y="12700"/>
                  </a:lnTo>
                  <a:lnTo>
                    <a:pt x="12801" y="25400"/>
                  </a:lnTo>
                  <a:lnTo>
                    <a:pt x="26344" y="25400"/>
                  </a:lnTo>
                  <a:lnTo>
                    <a:pt x="17896" y="12700"/>
                  </a:lnTo>
                  <a:close/>
                </a:path>
                <a:path w="2716530" h="1854200">
                  <a:moveTo>
                    <a:pt x="38991" y="12700"/>
                  </a:moveTo>
                  <a:lnTo>
                    <a:pt x="27445" y="12700"/>
                  </a:lnTo>
                  <a:lnTo>
                    <a:pt x="30565" y="25400"/>
                  </a:lnTo>
                  <a:lnTo>
                    <a:pt x="40752" y="25400"/>
                  </a:lnTo>
                  <a:lnTo>
                    <a:pt x="38991" y="12700"/>
                  </a:lnTo>
                  <a:close/>
                </a:path>
                <a:path w="2716530" h="1854200">
                  <a:moveTo>
                    <a:pt x="56051" y="12700"/>
                  </a:moveTo>
                  <a:lnTo>
                    <a:pt x="42942" y="12700"/>
                  </a:lnTo>
                  <a:lnTo>
                    <a:pt x="43989" y="25400"/>
                  </a:lnTo>
                  <a:lnTo>
                    <a:pt x="49529" y="25400"/>
                  </a:lnTo>
                  <a:lnTo>
                    <a:pt x="56051" y="12700"/>
                  </a:lnTo>
                  <a:close/>
                </a:path>
                <a:path w="2716530" h="1854200">
                  <a:moveTo>
                    <a:pt x="36272" y="0"/>
                  </a:moveTo>
                  <a:lnTo>
                    <a:pt x="31917" y="0"/>
                  </a:lnTo>
                  <a:lnTo>
                    <a:pt x="38566" y="12700"/>
                  </a:lnTo>
                  <a:lnTo>
                    <a:pt x="36272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48634" y="7199444"/>
              <a:ext cx="269426" cy="25781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8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7256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05" dirty="0"/>
              <a:t>Display</a:t>
            </a:r>
            <a:r>
              <a:rPr sz="6500" spc="-90" dirty="0"/>
              <a:t> </a:t>
            </a:r>
            <a:r>
              <a:rPr sz="6500" spc="155" dirty="0"/>
              <a:t>User</a:t>
            </a:r>
            <a:r>
              <a:rPr sz="6500" spc="-85" dirty="0"/>
              <a:t> </a:t>
            </a:r>
            <a:r>
              <a:rPr sz="6500" spc="310" dirty="0"/>
              <a:t>ID</a:t>
            </a:r>
            <a:r>
              <a:rPr sz="6500" spc="-85" dirty="0"/>
              <a:t> </a:t>
            </a:r>
            <a:r>
              <a:rPr sz="6500" spc="204" dirty="0"/>
              <a:t>and</a:t>
            </a:r>
            <a:r>
              <a:rPr sz="6500" spc="-85" dirty="0"/>
              <a:t> </a:t>
            </a:r>
            <a:r>
              <a:rPr sz="6500" spc="120" dirty="0"/>
              <a:t>Roles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2572991" y="2282653"/>
            <a:ext cx="11384915" cy="7559675"/>
            <a:chOff x="2572991" y="2282653"/>
            <a:chExt cx="11384915" cy="75596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6966" y="2376891"/>
              <a:ext cx="8764131" cy="65547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0374" y="2282653"/>
              <a:ext cx="9057315" cy="69317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2991" y="3957680"/>
              <a:ext cx="4850637" cy="58846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1827" y="5315850"/>
              <a:ext cx="4012966" cy="31543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91827" y="5315850"/>
              <a:ext cx="4013200" cy="3154680"/>
            </a:xfrm>
            <a:custGeom>
              <a:avLst/>
              <a:gdLst/>
              <a:ahLst/>
              <a:cxnLst/>
              <a:rect l="l" t="t" r="r" b="b"/>
              <a:pathLst>
                <a:path w="4013200" h="3154679">
                  <a:moveTo>
                    <a:pt x="2006483" y="1263704"/>
                  </a:moveTo>
                  <a:lnTo>
                    <a:pt x="1942789" y="1264172"/>
                  </a:lnTo>
                  <a:lnTo>
                    <a:pt x="1879590" y="1265564"/>
                  </a:lnTo>
                  <a:lnTo>
                    <a:pt x="1816916" y="1267868"/>
                  </a:lnTo>
                  <a:lnTo>
                    <a:pt x="1754795" y="1271070"/>
                  </a:lnTo>
                  <a:lnTo>
                    <a:pt x="1693257" y="1275156"/>
                  </a:lnTo>
                  <a:lnTo>
                    <a:pt x="1632332" y="1280111"/>
                  </a:lnTo>
                  <a:lnTo>
                    <a:pt x="1572048" y="1285923"/>
                  </a:lnTo>
                  <a:lnTo>
                    <a:pt x="1512436" y="1292576"/>
                  </a:lnTo>
                  <a:lnTo>
                    <a:pt x="1453524" y="1300059"/>
                  </a:lnTo>
                  <a:lnTo>
                    <a:pt x="1395343" y="1308355"/>
                  </a:lnTo>
                  <a:lnTo>
                    <a:pt x="1337920" y="1317453"/>
                  </a:lnTo>
                  <a:lnTo>
                    <a:pt x="1281287" y="1327337"/>
                  </a:lnTo>
                  <a:lnTo>
                    <a:pt x="1225471" y="1337995"/>
                  </a:lnTo>
                  <a:lnTo>
                    <a:pt x="1170503" y="1349411"/>
                  </a:lnTo>
                  <a:lnTo>
                    <a:pt x="1116412" y="1361573"/>
                  </a:lnTo>
                  <a:lnTo>
                    <a:pt x="1063227" y="1374467"/>
                  </a:lnTo>
                  <a:lnTo>
                    <a:pt x="1010978" y="1388078"/>
                  </a:lnTo>
                  <a:lnTo>
                    <a:pt x="959694" y="1402393"/>
                  </a:lnTo>
                  <a:lnTo>
                    <a:pt x="909404" y="1417398"/>
                  </a:lnTo>
                  <a:lnTo>
                    <a:pt x="860138" y="1433079"/>
                  </a:lnTo>
                  <a:lnTo>
                    <a:pt x="811925" y="1449422"/>
                  </a:lnTo>
                  <a:lnTo>
                    <a:pt x="764795" y="1466414"/>
                  </a:lnTo>
                  <a:lnTo>
                    <a:pt x="718776" y="1484040"/>
                  </a:lnTo>
                  <a:lnTo>
                    <a:pt x="673899" y="1502288"/>
                  </a:lnTo>
                  <a:lnTo>
                    <a:pt x="630193" y="1521142"/>
                  </a:lnTo>
                  <a:lnTo>
                    <a:pt x="587687" y="1540589"/>
                  </a:lnTo>
                  <a:lnTo>
                    <a:pt x="546410" y="1560615"/>
                  </a:lnTo>
                  <a:lnTo>
                    <a:pt x="506392" y="1581207"/>
                  </a:lnTo>
                  <a:lnTo>
                    <a:pt x="467662" y="1602350"/>
                  </a:lnTo>
                  <a:lnTo>
                    <a:pt x="430250" y="1624031"/>
                  </a:lnTo>
                  <a:lnTo>
                    <a:pt x="394185" y="1646236"/>
                  </a:lnTo>
                  <a:lnTo>
                    <a:pt x="359496" y="1668951"/>
                  </a:lnTo>
                  <a:lnTo>
                    <a:pt x="326213" y="1692162"/>
                  </a:lnTo>
                  <a:lnTo>
                    <a:pt x="294365" y="1715855"/>
                  </a:lnTo>
                  <a:lnTo>
                    <a:pt x="263981" y="1740017"/>
                  </a:lnTo>
                  <a:lnTo>
                    <a:pt x="207725" y="1789691"/>
                  </a:lnTo>
                  <a:lnTo>
                    <a:pt x="157680" y="1841072"/>
                  </a:lnTo>
                  <a:lnTo>
                    <a:pt x="114080" y="1894051"/>
                  </a:lnTo>
                  <a:lnTo>
                    <a:pt x="77161" y="1948515"/>
                  </a:lnTo>
                  <a:lnTo>
                    <a:pt x="47157" y="2004355"/>
                  </a:lnTo>
                  <a:lnTo>
                    <a:pt x="24304" y="2061461"/>
                  </a:lnTo>
                  <a:lnTo>
                    <a:pt x="8837" y="2119720"/>
                  </a:lnTo>
                  <a:lnTo>
                    <a:pt x="991" y="2179022"/>
                  </a:lnTo>
                  <a:lnTo>
                    <a:pt x="0" y="2209030"/>
                  </a:lnTo>
                  <a:lnTo>
                    <a:pt x="991" y="2239037"/>
                  </a:lnTo>
                  <a:lnTo>
                    <a:pt x="8837" y="2298340"/>
                  </a:lnTo>
                  <a:lnTo>
                    <a:pt x="24304" y="2356598"/>
                  </a:lnTo>
                  <a:lnTo>
                    <a:pt x="47157" y="2413703"/>
                  </a:lnTo>
                  <a:lnTo>
                    <a:pt x="77161" y="2469544"/>
                  </a:lnTo>
                  <a:lnTo>
                    <a:pt x="114080" y="2524008"/>
                  </a:lnTo>
                  <a:lnTo>
                    <a:pt x="157680" y="2576987"/>
                  </a:lnTo>
                  <a:lnTo>
                    <a:pt x="207725" y="2628368"/>
                  </a:lnTo>
                  <a:lnTo>
                    <a:pt x="263981" y="2678041"/>
                  </a:lnTo>
                  <a:lnTo>
                    <a:pt x="294365" y="2702203"/>
                  </a:lnTo>
                  <a:lnTo>
                    <a:pt x="326213" y="2725897"/>
                  </a:lnTo>
                  <a:lnTo>
                    <a:pt x="359496" y="2749108"/>
                  </a:lnTo>
                  <a:lnTo>
                    <a:pt x="394185" y="2771822"/>
                  </a:lnTo>
                  <a:lnTo>
                    <a:pt x="430250" y="2794027"/>
                  </a:lnTo>
                  <a:lnTo>
                    <a:pt x="467662" y="2815708"/>
                  </a:lnTo>
                  <a:lnTo>
                    <a:pt x="506392" y="2836851"/>
                  </a:lnTo>
                  <a:lnTo>
                    <a:pt x="546410" y="2857443"/>
                  </a:lnTo>
                  <a:lnTo>
                    <a:pt x="587687" y="2877469"/>
                  </a:lnTo>
                  <a:lnTo>
                    <a:pt x="630193" y="2896917"/>
                  </a:lnTo>
                  <a:lnTo>
                    <a:pt x="673899" y="2915771"/>
                  </a:lnTo>
                  <a:lnTo>
                    <a:pt x="718776" y="2934018"/>
                  </a:lnTo>
                  <a:lnTo>
                    <a:pt x="764795" y="2951644"/>
                  </a:lnTo>
                  <a:lnTo>
                    <a:pt x="811925" y="2968636"/>
                  </a:lnTo>
                  <a:lnTo>
                    <a:pt x="860138" y="2984979"/>
                  </a:lnTo>
                  <a:lnTo>
                    <a:pt x="909404" y="3000660"/>
                  </a:lnTo>
                  <a:lnTo>
                    <a:pt x="959694" y="3015665"/>
                  </a:lnTo>
                  <a:lnTo>
                    <a:pt x="1010978" y="3029980"/>
                  </a:lnTo>
                  <a:lnTo>
                    <a:pt x="1063227" y="3043591"/>
                  </a:lnTo>
                  <a:lnTo>
                    <a:pt x="1116412" y="3056485"/>
                  </a:lnTo>
                  <a:lnTo>
                    <a:pt x="1170503" y="3068647"/>
                  </a:lnTo>
                  <a:lnTo>
                    <a:pt x="1225471" y="3080064"/>
                  </a:lnTo>
                  <a:lnTo>
                    <a:pt x="1281287" y="3090721"/>
                  </a:lnTo>
                  <a:lnTo>
                    <a:pt x="1337920" y="3100605"/>
                  </a:lnTo>
                  <a:lnTo>
                    <a:pt x="1395343" y="3109703"/>
                  </a:lnTo>
                  <a:lnTo>
                    <a:pt x="1453524" y="3118000"/>
                  </a:lnTo>
                  <a:lnTo>
                    <a:pt x="1512436" y="3125482"/>
                  </a:lnTo>
                  <a:lnTo>
                    <a:pt x="1572048" y="3132136"/>
                  </a:lnTo>
                  <a:lnTo>
                    <a:pt x="1632332" y="3137947"/>
                  </a:lnTo>
                  <a:lnTo>
                    <a:pt x="1693257" y="3142903"/>
                  </a:lnTo>
                  <a:lnTo>
                    <a:pt x="1754795" y="3146988"/>
                  </a:lnTo>
                  <a:lnTo>
                    <a:pt x="1816916" y="3150190"/>
                  </a:lnTo>
                  <a:lnTo>
                    <a:pt x="1879590" y="3152494"/>
                  </a:lnTo>
                  <a:lnTo>
                    <a:pt x="1942789" y="3153886"/>
                  </a:lnTo>
                  <a:lnTo>
                    <a:pt x="2006483" y="3154354"/>
                  </a:lnTo>
                  <a:lnTo>
                    <a:pt x="2070177" y="3153886"/>
                  </a:lnTo>
                  <a:lnTo>
                    <a:pt x="2133376" y="3152494"/>
                  </a:lnTo>
                  <a:lnTo>
                    <a:pt x="2196050" y="3150190"/>
                  </a:lnTo>
                  <a:lnTo>
                    <a:pt x="2258171" y="3146988"/>
                  </a:lnTo>
                  <a:lnTo>
                    <a:pt x="2319709" y="3142903"/>
                  </a:lnTo>
                  <a:lnTo>
                    <a:pt x="2380634" y="3137947"/>
                  </a:lnTo>
                  <a:lnTo>
                    <a:pt x="2440918" y="3132136"/>
                  </a:lnTo>
                  <a:lnTo>
                    <a:pt x="2500530" y="3125482"/>
                  </a:lnTo>
                  <a:lnTo>
                    <a:pt x="2559442" y="3118000"/>
                  </a:lnTo>
                  <a:lnTo>
                    <a:pt x="2617623" y="3109703"/>
                  </a:lnTo>
                  <a:lnTo>
                    <a:pt x="2675046" y="3100605"/>
                  </a:lnTo>
                  <a:lnTo>
                    <a:pt x="2731679" y="3090721"/>
                  </a:lnTo>
                  <a:lnTo>
                    <a:pt x="2787495" y="3080064"/>
                  </a:lnTo>
                  <a:lnTo>
                    <a:pt x="2842463" y="3068647"/>
                  </a:lnTo>
                  <a:lnTo>
                    <a:pt x="2896554" y="3056485"/>
                  </a:lnTo>
                  <a:lnTo>
                    <a:pt x="2949739" y="3043591"/>
                  </a:lnTo>
                  <a:lnTo>
                    <a:pt x="3001988" y="3029980"/>
                  </a:lnTo>
                  <a:lnTo>
                    <a:pt x="3053272" y="3015665"/>
                  </a:lnTo>
                  <a:lnTo>
                    <a:pt x="3103562" y="3000660"/>
                  </a:lnTo>
                  <a:lnTo>
                    <a:pt x="3152828" y="2984979"/>
                  </a:lnTo>
                  <a:lnTo>
                    <a:pt x="3201041" y="2968636"/>
                  </a:lnTo>
                  <a:lnTo>
                    <a:pt x="3248171" y="2951644"/>
                  </a:lnTo>
                  <a:lnTo>
                    <a:pt x="3294189" y="2934018"/>
                  </a:lnTo>
                  <a:lnTo>
                    <a:pt x="3339066" y="2915771"/>
                  </a:lnTo>
                  <a:lnTo>
                    <a:pt x="3382773" y="2896917"/>
                  </a:lnTo>
                  <a:lnTo>
                    <a:pt x="3425279" y="2877469"/>
                  </a:lnTo>
                  <a:lnTo>
                    <a:pt x="3466556" y="2857443"/>
                  </a:lnTo>
                  <a:lnTo>
                    <a:pt x="3506574" y="2836851"/>
                  </a:lnTo>
                  <a:lnTo>
                    <a:pt x="3545304" y="2815708"/>
                  </a:lnTo>
                  <a:lnTo>
                    <a:pt x="3582716" y="2794027"/>
                  </a:lnTo>
                  <a:lnTo>
                    <a:pt x="3618781" y="2771822"/>
                  </a:lnTo>
                  <a:lnTo>
                    <a:pt x="3653470" y="2749108"/>
                  </a:lnTo>
                  <a:lnTo>
                    <a:pt x="3686753" y="2725897"/>
                  </a:lnTo>
                  <a:lnTo>
                    <a:pt x="3718601" y="2702203"/>
                  </a:lnTo>
                  <a:lnTo>
                    <a:pt x="3748985" y="2678041"/>
                  </a:lnTo>
                  <a:lnTo>
                    <a:pt x="3805241" y="2628368"/>
                  </a:lnTo>
                  <a:lnTo>
                    <a:pt x="3855286" y="2576987"/>
                  </a:lnTo>
                  <a:lnTo>
                    <a:pt x="3898886" y="2524008"/>
                  </a:lnTo>
                  <a:lnTo>
                    <a:pt x="3935805" y="2469544"/>
                  </a:lnTo>
                  <a:lnTo>
                    <a:pt x="3965809" y="2413703"/>
                  </a:lnTo>
                  <a:lnTo>
                    <a:pt x="3988661" y="2356598"/>
                  </a:lnTo>
                  <a:lnTo>
                    <a:pt x="4004128" y="2298340"/>
                  </a:lnTo>
                  <a:lnTo>
                    <a:pt x="4011975" y="2239037"/>
                  </a:lnTo>
                  <a:lnTo>
                    <a:pt x="4012966" y="2209030"/>
                  </a:lnTo>
                  <a:lnTo>
                    <a:pt x="4011677" y="2174857"/>
                  </a:lnTo>
                  <a:lnTo>
                    <a:pt x="4001497" y="2107460"/>
                  </a:lnTo>
                  <a:lnTo>
                    <a:pt x="3981472" y="2041463"/>
                  </a:lnTo>
                  <a:lnTo>
                    <a:pt x="3951952" y="1977027"/>
                  </a:lnTo>
                  <a:lnTo>
                    <a:pt x="3913286" y="1914314"/>
                  </a:lnTo>
                  <a:lnTo>
                    <a:pt x="3890632" y="1883654"/>
                  </a:lnTo>
                  <a:lnTo>
                    <a:pt x="3865824" y="1853486"/>
                  </a:lnTo>
                  <a:lnTo>
                    <a:pt x="3838903" y="1823830"/>
                  </a:lnTo>
                  <a:lnTo>
                    <a:pt x="3809915" y="1794705"/>
                  </a:lnTo>
                  <a:lnTo>
                    <a:pt x="3778903" y="1766132"/>
                  </a:lnTo>
                  <a:lnTo>
                    <a:pt x="3745911" y="1738132"/>
                  </a:lnTo>
                  <a:lnTo>
                    <a:pt x="3710981" y="1710724"/>
                  </a:lnTo>
                  <a:lnTo>
                    <a:pt x="3674159" y="1683930"/>
                  </a:lnTo>
                  <a:lnTo>
                    <a:pt x="3635487" y="1657768"/>
                  </a:lnTo>
                  <a:lnTo>
                    <a:pt x="3595010" y="1632259"/>
                  </a:lnTo>
                  <a:lnTo>
                    <a:pt x="3552771" y="1607424"/>
                  </a:lnTo>
                  <a:lnTo>
                    <a:pt x="3508813" y="1583283"/>
                  </a:lnTo>
                  <a:lnTo>
                    <a:pt x="3463182" y="1559856"/>
                  </a:lnTo>
                  <a:lnTo>
                    <a:pt x="3415919" y="1537163"/>
                  </a:lnTo>
                  <a:lnTo>
                    <a:pt x="3367070" y="1515224"/>
                  </a:lnTo>
                  <a:lnTo>
                    <a:pt x="3316677" y="1494060"/>
                  </a:lnTo>
                  <a:lnTo>
                    <a:pt x="3264784" y="1473691"/>
                  </a:lnTo>
                  <a:lnTo>
                    <a:pt x="3211436" y="1454137"/>
                  </a:lnTo>
                  <a:lnTo>
                    <a:pt x="3156675" y="1435418"/>
                  </a:lnTo>
                  <a:lnTo>
                    <a:pt x="3100546" y="1417555"/>
                  </a:lnTo>
                  <a:lnTo>
                    <a:pt x="3043092" y="1400567"/>
                  </a:lnTo>
                  <a:lnTo>
                    <a:pt x="2984358" y="1384476"/>
                  </a:lnTo>
                  <a:lnTo>
                    <a:pt x="2924385" y="1369301"/>
                  </a:lnTo>
                  <a:lnTo>
                    <a:pt x="2863219" y="1355062"/>
                  </a:lnTo>
                  <a:lnTo>
                    <a:pt x="2800904" y="1341780"/>
                  </a:lnTo>
                  <a:lnTo>
                    <a:pt x="2737482" y="1329475"/>
                  </a:lnTo>
                  <a:lnTo>
                    <a:pt x="2758454" y="1269594"/>
                  </a:lnTo>
                  <a:lnTo>
                    <a:pt x="2226372" y="1269594"/>
                  </a:lnTo>
                  <a:lnTo>
                    <a:pt x="2171981" y="1267107"/>
                  </a:lnTo>
                  <a:lnTo>
                    <a:pt x="2117214" y="1265256"/>
                  </a:lnTo>
                  <a:lnTo>
                    <a:pt x="2062053" y="1264102"/>
                  </a:lnTo>
                  <a:lnTo>
                    <a:pt x="2006483" y="1263704"/>
                  </a:lnTo>
                  <a:close/>
                </a:path>
                <a:path w="4013200" h="3154679">
                  <a:moveTo>
                    <a:pt x="3203109" y="0"/>
                  </a:moveTo>
                  <a:lnTo>
                    <a:pt x="2226372" y="1269594"/>
                  </a:lnTo>
                  <a:lnTo>
                    <a:pt x="2758454" y="1269594"/>
                  </a:lnTo>
                  <a:lnTo>
                    <a:pt x="3203109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09173" y="7065618"/>
            <a:ext cx="237236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52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52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75574" y="3883950"/>
            <a:ext cx="5022850" cy="6316980"/>
            <a:chOff x="7575574" y="3883950"/>
            <a:chExt cx="5022850" cy="631698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5574" y="3883950"/>
              <a:ext cx="5022752" cy="63165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4410" y="5323108"/>
              <a:ext cx="4185080" cy="342430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94410" y="5323108"/>
              <a:ext cx="4185285" cy="3424554"/>
            </a:xfrm>
            <a:custGeom>
              <a:avLst/>
              <a:gdLst/>
              <a:ahLst/>
              <a:cxnLst/>
              <a:rect l="l" t="t" r="r" b="b"/>
              <a:pathLst>
                <a:path w="4185284" h="3424554">
                  <a:moveTo>
                    <a:pt x="0" y="0"/>
                  </a:moveTo>
                  <a:lnTo>
                    <a:pt x="1165211" y="1664215"/>
                  </a:lnTo>
                  <a:lnTo>
                    <a:pt x="1104518" y="1681691"/>
                  </a:lnTo>
                  <a:lnTo>
                    <a:pt x="1045257" y="1700134"/>
                  </a:lnTo>
                  <a:lnTo>
                    <a:pt x="987481" y="1719520"/>
                  </a:lnTo>
                  <a:lnTo>
                    <a:pt x="931240" y="1739827"/>
                  </a:lnTo>
                  <a:lnTo>
                    <a:pt x="876585" y="1761030"/>
                  </a:lnTo>
                  <a:lnTo>
                    <a:pt x="823565" y="1783108"/>
                  </a:lnTo>
                  <a:lnTo>
                    <a:pt x="772232" y="1806036"/>
                  </a:lnTo>
                  <a:lnTo>
                    <a:pt x="722637" y="1829792"/>
                  </a:lnTo>
                  <a:lnTo>
                    <a:pt x="674829" y="1854353"/>
                  </a:lnTo>
                  <a:lnTo>
                    <a:pt x="628860" y="1879696"/>
                  </a:lnTo>
                  <a:lnTo>
                    <a:pt x="584781" y="1905797"/>
                  </a:lnTo>
                  <a:lnTo>
                    <a:pt x="542641" y="1932633"/>
                  </a:lnTo>
                  <a:lnTo>
                    <a:pt x="502492" y="1960181"/>
                  </a:lnTo>
                  <a:lnTo>
                    <a:pt x="464383" y="1988419"/>
                  </a:lnTo>
                  <a:lnTo>
                    <a:pt x="428367" y="2017323"/>
                  </a:lnTo>
                  <a:lnTo>
                    <a:pt x="394492" y="2046870"/>
                  </a:lnTo>
                  <a:lnTo>
                    <a:pt x="362811" y="2077037"/>
                  </a:lnTo>
                  <a:lnTo>
                    <a:pt x="333373" y="2107800"/>
                  </a:lnTo>
                  <a:lnTo>
                    <a:pt x="306230" y="2139138"/>
                  </a:lnTo>
                  <a:lnTo>
                    <a:pt x="281431" y="2171026"/>
                  </a:lnTo>
                  <a:lnTo>
                    <a:pt x="259028" y="2203441"/>
                  </a:lnTo>
                  <a:lnTo>
                    <a:pt x="239071" y="2236361"/>
                  </a:lnTo>
                  <a:lnTo>
                    <a:pt x="206698" y="2303621"/>
                  </a:lnTo>
                  <a:lnTo>
                    <a:pt x="184716" y="2372621"/>
                  </a:lnTo>
                  <a:lnTo>
                    <a:pt x="173531" y="2443177"/>
                  </a:lnTo>
                  <a:lnTo>
                    <a:pt x="172115" y="2479012"/>
                  </a:lnTo>
                  <a:lnTo>
                    <a:pt x="173106" y="2508988"/>
                  </a:lnTo>
                  <a:lnTo>
                    <a:pt x="180952" y="2568291"/>
                  </a:lnTo>
                  <a:lnTo>
                    <a:pt x="196419" y="2626550"/>
                  </a:lnTo>
                  <a:lnTo>
                    <a:pt x="219272" y="2683655"/>
                  </a:lnTo>
                  <a:lnTo>
                    <a:pt x="249275" y="2739495"/>
                  </a:lnTo>
                  <a:lnTo>
                    <a:pt x="286194" y="2793960"/>
                  </a:lnTo>
                  <a:lnTo>
                    <a:pt x="329794" y="2846938"/>
                  </a:lnTo>
                  <a:lnTo>
                    <a:pt x="379840" y="2898320"/>
                  </a:lnTo>
                  <a:lnTo>
                    <a:pt x="436096" y="2947993"/>
                  </a:lnTo>
                  <a:lnTo>
                    <a:pt x="466479" y="2972155"/>
                  </a:lnTo>
                  <a:lnTo>
                    <a:pt x="498327" y="2995848"/>
                  </a:lnTo>
                  <a:lnTo>
                    <a:pt x="531610" y="3019059"/>
                  </a:lnTo>
                  <a:lnTo>
                    <a:pt x="566299" y="3041774"/>
                  </a:lnTo>
                  <a:lnTo>
                    <a:pt x="602364" y="3063979"/>
                  </a:lnTo>
                  <a:lnTo>
                    <a:pt x="639777" y="3085660"/>
                  </a:lnTo>
                  <a:lnTo>
                    <a:pt x="678506" y="3106803"/>
                  </a:lnTo>
                  <a:lnTo>
                    <a:pt x="718524" y="3127395"/>
                  </a:lnTo>
                  <a:lnTo>
                    <a:pt x="759801" y="3147421"/>
                  </a:lnTo>
                  <a:lnTo>
                    <a:pt x="802307" y="3166868"/>
                  </a:lnTo>
                  <a:lnTo>
                    <a:pt x="846014" y="3185723"/>
                  </a:lnTo>
                  <a:lnTo>
                    <a:pt x="890891" y="3203970"/>
                  </a:lnTo>
                  <a:lnTo>
                    <a:pt x="936909" y="3221596"/>
                  </a:lnTo>
                  <a:lnTo>
                    <a:pt x="984040" y="3238588"/>
                  </a:lnTo>
                  <a:lnTo>
                    <a:pt x="1032252" y="3254931"/>
                  </a:lnTo>
                  <a:lnTo>
                    <a:pt x="1081518" y="3270612"/>
                  </a:lnTo>
                  <a:lnTo>
                    <a:pt x="1131808" y="3285617"/>
                  </a:lnTo>
                  <a:lnTo>
                    <a:pt x="1183092" y="3299932"/>
                  </a:lnTo>
                  <a:lnTo>
                    <a:pt x="1235342" y="3313543"/>
                  </a:lnTo>
                  <a:lnTo>
                    <a:pt x="1288526" y="3326437"/>
                  </a:lnTo>
                  <a:lnTo>
                    <a:pt x="1342618" y="3338599"/>
                  </a:lnTo>
                  <a:lnTo>
                    <a:pt x="1397586" y="3350015"/>
                  </a:lnTo>
                  <a:lnTo>
                    <a:pt x="1453401" y="3360673"/>
                  </a:lnTo>
                  <a:lnTo>
                    <a:pt x="1510035" y="3370557"/>
                  </a:lnTo>
                  <a:lnTo>
                    <a:pt x="1567457" y="3379655"/>
                  </a:lnTo>
                  <a:lnTo>
                    <a:pt x="1625639" y="3387952"/>
                  </a:lnTo>
                  <a:lnTo>
                    <a:pt x="1684550" y="3395434"/>
                  </a:lnTo>
                  <a:lnTo>
                    <a:pt x="1744163" y="3402088"/>
                  </a:lnTo>
                  <a:lnTo>
                    <a:pt x="1804446" y="3407899"/>
                  </a:lnTo>
                  <a:lnTo>
                    <a:pt x="1865372" y="3412855"/>
                  </a:lnTo>
                  <a:lnTo>
                    <a:pt x="1926909" y="3416940"/>
                  </a:lnTo>
                  <a:lnTo>
                    <a:pt x="1989030" y="3420142"/>
                  </a:lnTo>
                  <a:lnTo>
                    <a:pt x="2051705" y="3422446"/>
                  </a:lnTo>
                  <a:lnTo>
                    <a:pt x="2114904" y="3423838"/>
                  </a:lnTo>
                  <a:lnTo>
                    <a:pt x="2178597" y="3424306"/>
                  </a:lnTo>
                  <a:lnTo>
                    <a:pt x="2242291" y="3423838"/>
                  </a:lnTo>
                  <a:lnTo>
                    <a:pt x="2305490" y="3422446"/>
                  </a:lnTo>
                  <a:lnTo>
                    <a:pt x="2368165" y="3420142"/>
                  </a:lnTo>
                  <a:lnTo>
                    <a:pt x="2430285" y="3416940"/>
                  </a:lnTo>
                  <a:lnTo>
                    <a:pt x="2491823" y="3412855"/>
                  </a:lnTo>
                  <a:lnTo>
                    <a:pt x="2552749" y="3407899"/>
                  </a:lnTo>
                  <a:lnTo>
                    <a:pt x="2613032" y="3402088"/>
                  </a:lnTo>
                  <a:lnTo>
                    <a:pt x="2672644" y="3395434"/>
                  </a:lnTo>
                  <a:lnTo>
                    <a:pt x="2731556" y="3387952"/>
                  </a:lnTo>
                  <a:lnTo>
                    <a:pt x="2789738" y="3379655"/>
                  </a:lnTo>
                  <a:lnTo>
                    <a:pt x="2847160" y="3370557"/>
                  </a:lnTo>
                  <a:lnTo>
                    <a:pt x="2903794" y="3360673"/>
                  </a:lnTo>
                  <a:lnTo>
                    <a:pt x="2959609" y="3350015"/>
                  </a:lnTo>
                  <a:lnTo>
                    <a:pt x="3014577" y="3338599"/>
                  </a:lnTo>
                  <a:lnTo>
                    <a:pt x="3068669" y="3326437"/>
                  </a:lnTo>
                  <a:lnTo>
                    <a:pt x="3121853" y="3313543"/>
                  </a:lnTo>
                  <a:lnTo>
                    <a:pt x="3174103" y="3299932"/>
                  </a:lnTo>
                  <a:lnTo>
                    <a:pt x="3225387" y="3285617"/>
                  </a:lnTo>
                  <a:lnTo>
                    <a:pt x="3275677" y="3270612"/>
                  </a:lnTo>
                  <a:lnTo>
                    <a:pt x="3324943" y="3254931"/>
                  </a:lnTo>
                  <a:lnTo>
                    <a:pt x="3373156" y="3238588"/>
                  </a:lnTo>
                  <a:lnTo>
                    <a:pt x="3420286" y="3221596"/>
                  </a:lnTo>
                  <a:lnTo>
                    <a:pt x="3466304" y="3203970"/>
                  </a:lnTo>
                  <a:lnTo>
                    <a:pt x="3511181" y="3185723"/>
                  </a:lnTo>
                  <a:lnTo>
                    <a:pt x="3554888" y="3166868"/>
                  </a:lnTo>
                  <a:lnTo>
                    <a:pt x="3597394" y="3147421"/>
                  </a:lnTo>
                  <a:lnTo>
                    <a:pt x="3638671" y="3127395"/>
                  </a:lnTo>
                  <a:lnTo>
                    <a:pt x="3678689" y="3106803"/>
                  </a:lnTo>
                  <a:lnTo>
                    <a:pt x="3717419" y="3085660"/>
                  </a:lnTo>
                  <a:lnTo>
                    <a:pt x="3754831" y="3063979"/>
                  </a:lnTo>
                  <a:lnTo>
                    <a:pt x="3790896" y="3041774"/>
                  </a:lnTo>
                  <a:lnTo>
                    <a:pt x="3825585" y="3019059"/>
                  </a:lnTo>
                  <a:lnTo>
                    <a:pt x="3858868" y="2995848"/>
                  </a:lnTo>
                  <a:lnTo>
                    <a:pt x="3890716" y="2972155"/>
                  </a:lnTo>
                  <a:lnTo>
                    <a:pt x="3921100" y="2947993"/>
                  </a:lnTo>
                  <a:lnTo>
                    <a:pt x="3977356" y="2898320"/>
                  </a:lnTo>
                  <a:lnTo>
                    <a:pt x="4027402" y="2846938"/>
                  </a:lnTo>
                  <a:lnTo>
                    <a:pt x="4071001" y="2793960"/>
                  </a:lnTo>
                  <a:lnTo>
                    <a:pt x="4107921" y="2739495"/>
                  </a:lnTo>
                  <a:lnTo>
                    <a:pt x="4137924" y="2683655"/>
                  </a:lnTo>
                  <a:lnTo>
                    <a:pt x="4160777" y="2626550"/>
                  </a:lnTo>
                  <a:lnTo>
                    <a:pt x="4176244" y="2568291"/>
                  </a:lnTo>
                  <a:lnTo>
                    <a:pt x="4184090" y="2508988"/>
                  </a:lnTo>
                  <a:lnTo>
                    <a:pt x="4185080" y="2478981"/>
                  </a:lnTo>
                  <a:lnTo>
                    <a:pt x="4184090" y="2448973"/>
                  </a:lnTo>
                  <a:lnTo>
                    <a:pt x="4176244" y="2389670"/>
                  </a:lnTo>
                  <a:lnTo>
                    <a:pt x="4160777" y="2331411"/>
                  </a:lnTo>
                  <a:lnTo>
                    <a:pt x="4137924" y="2274306"/>
                  </a:lnTo>
                  <a:lnTo>
                    <a:pt x="4107921" y="2218466"/>
                  </a:lnTo>
                  <a:lnTo>
                    <a:pt x="4071001" y="2164002"/>
                  </a:lnTo>
                  <a:lnTo>
                    <a:pt x="4027402" y="2111023"/>
                  </a:lnTo>
                  <a:lnTo>
                    <a:pt x="3977356" y="2059642"/>
                  </a:lnTo>
                  <a:lnTo>
                    <a:pt x="3921100" y="2009968"/>
                  </a:lnTo>
                  <a:lnTo>
                    <a:pt x="3890716" y="1985806"/>
                  </a:lnTo>
                  <a:lnTo>
                    <a:pt x="3858868" y="1962113"/>
                  </a:lnTo>
                  <a:lnTo>
                    <a:pt x="3825585" y="1938902"/>
                  </a:lnTo>
                  <a:lnTo>
                    <a:pt x="3790896" y="1916187"/>
                  </a:lnTo>
                  <a:lnTo>
                    <a:pt x="3754831" y="1893983"/>
                  </a:lnTo>
                  <a:lnTo>
                    <a:pt x="3717419" y="1872302"/>
                  </a:lnTo>
                  <a:lnTo>
                    <a:pt x="3678689" y="1851158"/>
                  </a:lnTo>
                  <a:lnTo>
                    <a:pt x="3638671" y="1830567"/>
                  </a:lnTo>
                  <a:lnTo>
                    <a:pt x="3597394" y="1810540"/>
                  </a:lnTo>
                  <a:lnTo>
                    <a:pt x="3554888" y="1791093"/>
                  </a:lnTo>
                  <a:lnTo>
                    <a:pt x="3511181" y="1772239"/>
                  </a:lnTo>
                  <a:lnTo>
                    <a:pt x="3466304" y="1753992"/>
                  </a:lnTo>
                  <a:lnTo>
                    <a:pt x="3420286" y="1736366"/>
                  </a:lnTo>
                  <a:lnTo>
                    <a:pt x="3373156" y="1719374"/>
                  </a:lnTo>
                  <a:lnTo>
                    <a:pt x="3324943" y="1703031"/>
                  </a:lnTo>
                  <a:lnTo>
                    <a:pt x="3275677" y="1687350"/>
                  </a:lnTo>
                  <a:lnTo>
                    <a:pt x="3225387" y="1672345"/>
                  </a:lnTo>
                  <a:lnTo>
                    <a:pt x="3174103" y="1658030"/>
                  </a:lnTo>
                  <a:lnTo>
                    <a:pt x="3121853" y="1644419"/>
                  </a:lnTo>
                  <a:lnTo>
                    <a:pt x="3068669" y="1631525"/>
                  </a:lnTo>
                  <a:lnTo>
                    <a:pt x="3014577" y="1619363"/>
                  </a:lnTo>
                  <a:lnTo>
                    <a:pt x="2959609" y="1607947"/>
                  </a:lnTo>
                  <a:lnTo>
                    <a:pt x="2903794" y="1597289"/>
                  </a:lnTo>
                  <a:lnTo>
                    <a:pt x="2847160" y="1587405"/>
                  </a:lnTo>
                  <a:lnTo>
                    <a:pt x="2789738" y="1578307"/>
                  </a:lnTo>
                  <a:lnTo>
                    <a:pt x="2731556" y="1570011"/>
                  </a:lnTo>
                  <a:lnTo>
                    <a:pt x="2672644" y="1562528"/>
                  </a:lnTo>
                  <a:lnTo>
                    <a:pt x="2657293" y="1560815"/>
                  </a:lnTo>
                  <a:lnTo>
                    <a:pt x="1710352" y="1560815"/>
                  </a:lnTo>
                  <a:lnTo>
                    <a:pt x="0" y="0"/>
                  </a:lnTo>
                  <a:close/>
                </a:path>
                <a:path w="4185284" h="3424554">
                  <a:moveTo>
                    <a:pt x="2178597" y="1533656"/>
                  </a:moveTo>
                  <a:lnTo>
                    <a:pt x="2124950" y="1534029"/>
                  </a:lnTo>
                  <a:lnTo>
                    <a:pt x="2071700" y="1535127"/>
                  </a:lnTo>
                  <a:lnTo>
                    <a:pt x="2018849" y="1536924"/>
                  </a:lnTo>
                  <a:lnTo>
                    <a:pt x="1966402" y="1539391"/>
                  </a:lnTo>
                  <a:lnTo>
                    <a:pt x="1914363" y="1542502"/>
                  </a:lnTo>
                  <a:lnTo>
                    <a:pt x="1862734" y="1546227"/>
                  </a:lnTo>
                  <a:lnTo>
                    <a:pt x="1811521" y="1550539"/>
                  </a:lnTo>
                  <a:lnTo>
                    <a:pt x="1760725" y="1555411"/>
                  </a:lnTo>
                  <a:lnTo>
                    <a:pt x="1710352" y="1560815"/>
                  </a:lnTo>
                  <a:lnTo>
                    <a:pt x="2657293" y="1560815"/>
                  </a:lnTo>
                  <a:lnTo>
                    <a:pt x="2613032" y="1555875"/>
                  </a:lnTo>
                  <a:lnTo>
                    <a:pt x="2552749" y="1550063"/>
                  </a:lnTo>
                  <a:lnTo>
                    <a:pt x="2491823" y="1545108"/>
                  </a:lnTo>
                  <a:lnTo>
                    <a:pt x="2430285" y="1541022"/>
                  </a:lnTo>
                  <a:lnTo>
                    <a:pt x="2368165" y="1537820"/>
                  </a:lnTo>
                  <a:lnTo>
                    <a:pt x="2305490" y="1535516"/>
                  </a:lnTo>
                  <a:lnTo>
                    <a:pt x="2242291" y="1534124"/>
                  </a:lnTo>
                  <a:lnTo>
                    <a:pt x="2178597" y="1533656"/>
                  </a:lnTo>
                  <a:close/>
                </a:path>
              </a:pathLst>
            </a:custGeom>
            <a:solidFill>
              <a:srgbClr val="9421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432039" y="7348332"/>
            <a:ext cx="147828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Role</a:t>
            </a:r>
            <a:endParaRPr sz="5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8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8305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/>
              <a:t>Spring</a:t>
            </a:r>
            <a:r>
              <a:rPr sz="6500" spc="-120" dirty="0"/>
              <a:t> </a:t>
            </a:r>
            <a:r>
              <a:rPr sz="6500" spc="114" dirty="0"/>
              <a:t>Security</a:t>
            </a:r>
            <a:endParaRPr sz="6500"/>
          </a:p>
        </p:txBody>
      </p:sp>
      <p:sp>
        <p:nvSpPr>
          <p:cNvPr id="5" name="object 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145318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023856"/>
            <a:ext cx="172967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Security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provides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JSP</a:t>
            </a:r>
            <a:r>
              <a:rPr sz="4250" spc="-6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custom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tags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accessing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roles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/>
              <a:t>Development</a:t>
            </a:r>
            <a:r>
              <a:rPr sz="6500" spc="-155" dirty="0"/>
              <a:t> </a:t>
            </a:r>
            <a:r>
              <a:rPr sz="6500" spc="120" dirty="0"/>
              <a:t>Process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2034" y="3019877"/>
            <a:ext cx="13395325" cy="63588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73100" indent="-661035">
              <a:lnSpc>
                <a:spcPct val="100000"/>
              </a:lnSpc>
              <a:spcBef>
                <a:spcPts val="114"/>
              </a:spcBef>
              <a:buFont typeface="Lucida Sans Unicode"/>
              <a:buAutoNum type="arabicPeriod"/>
              <a:tabLst>
                <a:tab pos="673735" algn="l"/>
              </a:tabLst>
            </a:pPr>
            <a:r>
              <a:rPr sz="4300" spc="10" dirty="0">
                <a:latin typeface="Palatino Linotype"/>
                <a:cs typeface="Palatino Linotype"/>
              </a:rPr>
              <a:t>Update</a:t>
            </a:r>
            <a:r>
              <a:rPr sz="4300" dirty="0">
                <a:latin typeface="Palatino Linotype"/>
                <a:cs typeface="Palatino Linotype"/>
              </a:rPr>
              <a:t> </a:t>
            </a:r>
            <a:r>
              <a:rPr sz="4300" spc="10" dirty="0">
                <a:latin typeface="Palatino Linotype"/>
                <a:cs typeface="Palatino Linotype"/>
              </a:rPr>
              <a:t>POM</a:t>
            </a:r>
            <a:r>
              <a:rPr sz="4300" dirty="0">
                <a:latin typeface="Palatino Linotype"/>
                <a:cs typeface="Palatino Linotype"/>
              </a:rPr>
              <a:t> </a:t>
            </a:r>
            <a:r>
              <a:rPr sz="4300" spc="-15" dirty="0">
                <a:latin typeface="Palatino Linotype"/>
                <a:cs typeface="Palatino Linotype"/>
              </a:rPr>
              <a:t>file</a:t>
            </a:r>
            <a:r>
              <a:rPr sz="4300" spc="5" dirty="0">
                <a:latin typeface="Palatino Linotype"/>
                <a:cs typeface="Palatino Linotype"/>
              </a:rPr>
              <a:t> for</a:t>
            </a:r>
            <a:r>
              <a:rPr sz="4300" dirty="0">
                <a:latin typeface="Palatino Linotype"/>
                <a:cs typeface="Palatino Linotype"/>
              </a:rPr>
              <a:t> </a:t>
            </a:r>
            <a:r>
              <a:rPr sz="4300" spc="5" dirty="0">
                <a:latin typeface="Palatino Linotype"/>
                <a:cs typeface="Palatino Linotype"/>
              </a:rPr>
              <a:t>Spring Security</a:t>
            </a:r>
            <a:r>
              <a:rPr sz="4300" dirty="0">
                <a:latin typeface="Palatino Linotype"/>
                <a:cs typeface="Palatino Linotype"/>
              </a:rPr>
              <a:t> </a:t>
            </a:r>
            <a:r>
              <a:rPr sz="4300" spc="5" dirty="0">
                <a:latin typeface="Palatino Linotype"/>
                <a:cs typeface="Palatino Linotype"/>
              </a:rPr>
              <a:t>JSP</a:t>
            </a:r>
            <a:r>
              <a:rPr sz="4300" spc="-70" dirty="0">
                <a:latin typeface="Palatino Linotype"/>
                <a:cs typeface="Palatino Linotype"/>
              </a:rPr>
              <a:t> </a:t>
            </a:r>
            <a:r>
              <a:rPr sz="4300" spc="-125" dirty="0">
                <a:latin typeface="Palatino Linotype"/>
                <a:cs typeface="Palatino Linotype"/>
              </a:rPr>
              <a:t>Tag</a:t>
            </a:r>
            <a:r>
              <a:rPr sz="4300" dirty="0">
                <a:latin typeface="Palatino Linotype"/>
                <a:cs typeface="Palatino Linotype"/>
              </a:rPr>
              <a:t> </a:t>
            </a:r>
            <a:r>
              <a:rPr sz="4300" spc="5" dirty="0">
                <a:latin typeface="Palatino Linotype"/>
                <a:cs typeface="Palatino Linotype"/>
              </a:rPr>
              <a:t>Library</a:t>
            </a:r>
            <a:endParaRPr sz="43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Lucida Sans Unicode"/>
              <a:buAutoNum type="arabicPeriod"/>
            </a:pPr>
            <a:endParaRPr sz="7200">
              <a:latin typeface="Palatino Linotype"/>
              <a:cs typeface="Palatino Linotype"/>
            </a:endParaRPr>
          </a:p>
          <a:p>
            <a:pPr marL="535940" indent="-523875">
              <a:lnSpc>
                <a:spcPct val="100000"/>
              </a:lnSpc>
              <a:buFont typeface="Lucida Sans Unicode"/>
              <a:buAutoNum type="arabicPeriod"/>
              <a:tabLst>
                <a:tab pos="536575" algn="l"/>
              </a:tabLst>
            </a:pPr>
            <a:r>
              <a:rPr sz="4300" spc="10" dirty="0">
                <a:latin typeface="Palatino Linotype"/>
                <a:cs typeface="Palatino Linotype"/>
              </a:rPr>
              <a:t>Add</a:t>
            </a:r>
            <a:r>
              <a:rPr sz="4300" dirty="0">
                <a:latin typeface="Palatino Linotype"/>
                <a:cs typeface="Palatino Linotype"/>
              </a:rPr>
              <a:t> </a:t>
            </a:r>
            <a:r>
              <a:rPr sz="4300" spc="5" dirty="0">
                <a:latin typeface="Palatino Linotype"/>
                <a:cs typeface="Palatino Linotype"/>
              </a:rPr>
              <a:t>Spring Security JSP</a:t>
            </a:r>
            <a:r>
              <a:rPr sz="4300" spc="-70" dirty="0">
                <a:latin typeface="Palatino Linotype"/>
                <a:cs typeface="Palatino Linotype"/>
              </a:rPr>
              <a:t> </a:t>
            </a:r>
            <a:r>
              <a:rPr sz="4300" spc="-125" dirty="0">
                <a:latin typeface="Palatino Linotype"/>
                <a:cs typeface="Palatino Linotype"/>
              </a:rPr>
              <a:t>Tag</a:t>
            </a:r>
            <a:r>
              <a:rPr sz="4300" spc="5" dirty="0">
                <a:latin typeface="Palatino Linotype"/>
                <a:cs typeface="Palatino Linotype"/>
              </a:rPr>
              <a:t> Library to JSP</a:t>
            </a:r>
            <a:r>
              <a:rPr sz="4300" spc="-70" dirty="0">
                <a:latin typeface="Palatino Linotype"/>
                <a:cs typeface="Palatino Linotype"/>
              </a:rPr>
              <a:t> </a:t>
            </a:r>
            <a:r>
              <a:rPr sz="4300" spc="5" dirty="0">
                <a:latin typeface="Palatino Linotype"/>
                <a:cs typeface="Palatino Linotype"/>
              </a:rPr>
              <a:t>page</a:t>
            </a:r>
            <a:endParaRPr sz="43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Lucida Sans Unicode"/>
              <a:buAutoNum type="arabicPeriod"/>
            </a:pPr>
            <a:endParaRPr sz="7200">
              <a:latin typeface="Palatino Linotype"/>
              <a:cs typeface="Palatino Linotype"/>
            </a:endParaRPr>
          </a:p>
          <a:p>
            <a:pPr marL="673100" indent="-661035">
              <a:lnSpc>
                <a:spcPct val="100000"/>
              </a:lnSpc>
              <a:buFont typeface="Lucida Sans Unicode"/>
              <a:buAutoNum type="arabicPeriod"/>
              <a:tabLst>
                <a:tab pos="673735" algn="l"/>
              </a:tabLst>
            </a:pPr>
            <a:r>
              <a:rPr sz="4300" spc="5" dirty="0">
                <a:latin typeface="Palatino Linotype"/>
                <a:cs typeface="Palatino Linotype"/>
              </a:rPr>
              <a:t>Display</a:t>
            </a:r>
            <a:r>
              <a:rPr sz="4300" spc="-20" dirty="0">
                <a:latin typeface="Palatino Linotype"/>
                <a:cs typeface="Palatino Linotype"/>
              </a:rPr>
              <a:t> </a:t>
            </a:r>
            <a:r>
              <a:rPr sz="4300" spc="5" dirty="0">
                <a:latin typeface="Palatino Linotype"/>
                <a:cs typeface="Palatino Linotype"/>
              </a:rPr>
              <a:t>User</a:t>
            </a:r>
            <a:r>
              <a:rPr sz="4300" spc="-15" dirty="0">
                <a:latin typeface="Palatino Linotype"/>
                <a:cs typeface="Palatino Linotype"/>
              </a:rPr>
              <a:t> </a:t>
            </a:r>
            <a:r>
              <a:rPr sz="4300" spc="10" dirty="0">
                <a:latin typeface="Palatino Linotype"/>
                <a:cs typeface="Palatino Linotype"/>
              </a:rPr>
              <a:t>ID</a:t>
            </a:r>
            <a:endParaRPr sz="43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Sans Unicode"/>
              <a:buAutoNum type="arabicPeriod"/>
            </a:pPr>
            <a:endParaRPr sz="7150">
              <a:latin typeface="Palatino Linotype"/>
              <a:cs typeface="Palatino Linotype"/>
            </a:endParaRPr>
          </a:p>
          <a:p>
            <a:pPr marL="673100" indent="-661035">
              <a:lnSpc>
                <a:spcPct val="100000"/>
              </a:lnSpc>
              <a:buFont typeface="Lucida Sans Unicode"/>
              <a:buAutoNum type="arabicPeriod"/>
              <a:tabLst>
                <a:tab pos="673735" algn="l"/>
              </a:tabLst>
            </a:pPr>
            <a:r>
              <a:rPr sz="4300" spc="5" dirty="0">
                <a:latin typeface="Palatino Linotype"/>
                <a:cs typeface="Palatino Linotype"/>
              </a:rPr>
              <a:t>Display</a:t>
            </a:r>
            <a:r>
              <a:rPr sz="4300" spc="-10" dirty="0">
                <a:latin typeface="Palatino Linotype"/>
                <a:cs typeface="Palatino Linotype"/>
              </a:rPr>
              <a:t> </a:t>
            </a:r>
            <a:r>
              <a:rPr sz="4300" spc="5" dirty="0">
                <a:latin typeface="Palatino Linotype"/>
                <a:cs typeface="Palatino Linotype"/>
              </a:rPr>
              <a:t>User</a:t>
            </a:r>
            <a:r>
              <a:rPr sz="4300" spc="-10" dirty="0">
                <a:latin typeface="Palatino Linotype"/>
                <a:cs typeface="Palatino Linotype"/>
              </a:rPr>
              <a:t> </a:t>
            </a:r>
            <a:r>
              <a:rPr sz="4300" spc="5" dirty="0">
                <a:latin typeface="Palatino Linotype"/>
                <a:cs typeface="Palatino Linotype"/>
              </a:rPr>
              <a:t>Roles</a:t>
            </a:r>
            <a:endParaRPr sz="43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7195" y="123022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1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7" y="1525555"/>
                </a:lnTo>
                <a:lnTo>
                  <a:pt x="3148930" y="1534133"/>
                </a:lnTo>
                <a:lnTo>
                  <a:pt x="3187047" y="1538347"/>
                </a:lnTo>
                <a:lnTo>
                  <a:pt x="3222847" y="1537820"/>
                </a:lnTo>
                <a:lnTo>
                  <a:pt x="3261528" y="1528548"/>
                </a:lnTo>
                <a:lnTo>
                  <a:pt x="3296875" y="1511320"/>
                </a:lnTo>
                <a:lnTo>
                  <a:pt x="3327688" y="1486891"/>
                </a:lnTo>
                <a:lnTo>
                  <a:pt x="3352769" y="1456016"/>
                </a:lnTo>
                <a:lnTo>
                  <a:pt x="3381360" y="1387925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96" y="1019383"/>
                </a:lnTo>
                <a:lnTo>
                  <a:pt x="3479557" y="963076"/>
                </a:lnTo>
                <a:lnTo>
                  <a:pt x="3488134" y="918123"/>
                </a:lnTo>
                <a:lnTo>
                  <a:pt x="3492349" y="880005"/>
                </a:lnTo>
                <a:lnTo>
                  <a:pt x="3491823" y="844204"/>
                </a:lnTo>
                <a:lnTo>
                  <a:pt x="3482546" y="805520"/>
                </a:lnTo>
                <a:lnTo>
                  <a:pt x="3465317" y="770173"/>
                </a:lnTo>
                <a:lnTo>
                  <a:pt x="3440889" y="739360"/>
                </a:lnTo>
                <a:lnTo>
                  <a:pt x="3410014" y="714278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7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5">
                <a:moveTo>
                  <a:pt x="443392" y="25060"/>
                </a:moveTo>
                <a:lnTo>
                  <a:pt x="444680" y="25354"/>
                </a:lnTo>
                <a:lnTo>
                  <a:pt x="443392" y="2506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333592" y="177340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90"/>
              </a:spcBef>
            </a:pPr>
            <a:r>
              <a:rPr spc="210" dirty="0"/>
              <a:t>Step</a:t>
            </a:r>
            <a:r>
              <a:rPr spc="-70" dirty="0"/>
              <a:t> </a:t>
            </a:r>
            <a:r>
              <a:rPr spc="-60" dirty="0"/>
              <a:t>1:</a:t>
            </a:r>
            <a:r>
              <a:rPr spc="-360" dirty="0"/>
              <a:t> </a:t>
            </a:r>
            <a:r>
              <a:rPr spc="114" dirty="0"/>
              <a:t>Update</a:t>
            </a:r>
            <a:r>
              <a:rPr spc="-65" dirty="0"/>
              <a:t> </a:t>
            </a:r>
            <a:r>
              <a:rPr spc="50" dirty="0"/>
              <a:t>POM</a:t>
            </a:r>
            <a:r>
              <a:rPr spc="-70" dirty="0"/>
              <a:t> </a:t>
            </a:r>
            <a:r>
              <a:rPr spc="125" dirty="0"/>
              <a:t>file</a:t>
            </a:r>
            <a:r>
              <a:rPr spc="-65" dirty="0"/>
              <a:t> </a:t>
            </a:r>
            <a:r>
              <a:rPr spc="35" dirty="0"/>
              <a:t>for</a:t>
            </a:r>
            <a:r>
              <a:rPr spc="-70" dirty="0"/>
              <a:t> </a:t>
            </a:r>
            <a:r>
              <a:rPr spc="150" dirty="0"/>
              <a:t>Spring</a:t>
            </a:r>
            <a:r>
              <a:rPr spc="-65" dirty="0"/>
              <a:t> </a:t>
            </a:r>
            <a:r>
              <a:rPr spc="95" dirty="0"/>
              <a:t>Security</a:t>
            </a:r>
            <a:r>
              <a:rPr spc="-70" dirty="0"/>
              <a:t> </a:t>
            </a:r>
            <a:r>
              <a:rPr spc="150" dirty="0"/>
              <a:t>JSP</a:t>
            </a:r>
            <a:r>
              <a:rPr spc="-550" dirty="0"/>
              <a:t> </a:t>
            </a:r>
            <a:r>
              <a:rPr spc="-135" dirty="0"/>
              <a:t>Tag</a:t>
            </a:r>
            <a:r>
              <a:rPr spc="-65" dirty="0"/>
              <a:t> </a:t>
            </a:r>
            <a:r>
              <a:rPr spc="-15" dirty="0"/>
              <a:t>Library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7895" y="3089978"/>
            <a:ext cx="18816320" cy="8218805"/>
            <a:chOff x="707895" y="3089978"/>
            <a:chExt cx="18816320" cy="8218805"/>
          </a:xfrm>
        </p:grpSpPr>
        <p:sp>
          <p:nvSpPr>
            <p:cNvPr id="4" name="object 4"/>
            <p:cNvSpPr/>
            <p:nvPr/>
          </p:nvSpPr>
          <p:spPr>
            <a:xfrm>
              <a:off x="885900" y="3205158"/>
              <a:ext cx="18332450" cy="5321300"/>
            </a:xfrm>
            <a:custGeom>
              <a:avLst/>
              <a:gdLst/>
              <a:ahLst/>
              <a:cxnLst/>
              <a:rect l="l" t="t" r="r" b="b"/>
              <a:pathLst>
                <a:path w="18332450" h="5321300">
                  <a:moveTo>
                    <a:pt x="0" y="0"/>
                  </a:moveTo>
                  <a:lnTo>
                    <a:pt x="18332299" y="0"/>
                  </a:lnTo>
                  <a:lnTo>
                    <a:pt x="18332299" y="5320765"/>
                  </a:lnTo>
                  <a:lnTo>
                    <a:pt x="0" y="5320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895" y="3089978"/>
              <a:ext cx="18688310" cy="57814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19779" y="4497440"/>
              <a:ext cx="7104169" cy="68111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38613" y="6089437"/>
              <a:ext cx="6266495" cy="3898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838613" y="6089437"/>
              <a:ext cx="6266815" cy="3898900"/>
            </a:xfrm>
            <a:custGeom>
              <a:avLst/>
              <a:gdLst/>
              <a:ahLst/>
              <a:cxnLst/>
              <a:rect l="l" t="t" r="r" b="b"/>
              <a:pathLst>
                <a:path w="6266815" h="3898900">
                  <a:moveTo>
                    <a:pt x="3832827" y="3886200"/>
                  </a:moveTo>
                  <a:lnTo>
                    <a:pt x="2935298" y="3886200"/>
                  </a:lnTo>
                  <a:lnTo>
                    <a:pt x="2998191" y="3898900"/>
                  </a:lnTo>
                  <a:lnTo>
                    <a:pt x="3769935" y="3898900"/>
                  </a:lnTo>
                  <a:lnTo>
                    <a:pt x="3832827" y="3886200"/>
                  </a:lnTo>
                  <a:close/>
                </a:path>
                <a:path w="6266815" h="3898900">
                  <a:moveTo>
                    <a:pt x="4018767" y="3873500"/>
                  </a:moveTo>
                  <a:lnTo>
                    <a:pt x="2749357" y="3873500"/>
                  </a:lnTo>
                  <a:lnTo>
                    <a:pt x="2810866" y="3886200"/>
                  </a:lnTo>
                  <a:lnTo>
                    <a:pt x="3957259" y="3886200"/>
                  </a:lnTo>
                  <a:lnTo>
                    <a:pt x="4018767" y="3873500"/>
                  </a:lnTo>
                  <a:close/>
                </a:path>
                <a:path w="6266815" h="3898900">
                  <a:moveTo>
                    <a:pt x="4200280" y="3848100"/>
                  </a:moveTo>
                  <a:lnTo>
                    <a:pt x="2567843" y="3848100"/>
                  </a:lnTo>
                  <a:lnTo>
                    <a:pt x="2688340" y="3873500"/>
                  </a:lnTo>
                  <a:lnTo>
                    <a:pt x="4079784" y="3873500"/>
                  </a:lnTo>
                  <a:lnTo>
                    <a:pt x="4200280" y="3848100"/>
                  </a:lnTo>
                  <a:close/>
                </a:path>
                <a:path w="6266815" h="3898900">
                  <a:moveTo>
                    <a:pt x="4376954" y="3822700"/>
                  </a:moveTo>
                  <a:lnTo>
                    <a:pt x="2391169" y="3822700"/>
                  </a:lnTo>
                  <a:lnTo>
                    <a:pt x="2508394" y="3848100"/>
                  </a:lnTo>
                  <a:lnTo>
                    <a:pt x="4259730" y="3848100"/>
                  </a:lnTo>
                  <a:lnTo>
                    <a:pt x="4376954" y="3822700"/>
                  </a:lnTo>
                  <a:close/>
                </a:path>
                <a:path w="6266815" h="3898900">
                  <a:moveTo>
                    <a:pt x="0" y="0"/>
                  </a:moveTo>
                  <a:lnTo>
                    <a:pt x="1701843" y="1600200"/>
                  </a:lnTo>
                  <a:lnTo>
                    <a:pt x="1579911" y="1651000"/>
                  </a:lnTo>
                  <a:lnTo>
                    <a:pt x="1520872" y="1663700"/>
                  </a:lnTo>
                  <a:lnTo>
                    <a:pt x="1463157" y="1689100"/>
                  </a:lnTo>
                  <a:lnTo>
                    <a:pt x="1406800" y="1714500"/>
                  </a:lnTo>
                  <a:lnTo>
                    <a:pt x="1351831" y="1739900"/>
                  </a:lnTo>
                  <a:lnTo>
                    <a:pt x="1298280" y="1765300"/>
                  </a:lnTo>
                  <a:lnTo>
                    <a:pt x="1246180" y="1778000"/>
                  </a:lnTo>
                  <a:lnTo>
                    <a:pt x="1195562" y="1803400"/>
                  </a:lnTo>
                  <a:lnTo>
                    <a:pt x="1146456" y="1841500"/>
                  </a:lnTo>
                  <a:lnTo>
                    <a:pt x="1098893" y="1866900"/>
                  </a:lnTo>
                  <a:lnTo>
                    <a:pt x="1052906" y="1892300"/>
                  </a:lnTo>
                  <a:lnTo>
                    <a:pt x="1008525" y="1917700"/>
                  </a:lnTo>
                  <a:lnTo>
                    <a:pt x="965782" y="1943100"/>
                  </a:lnTo>
                  <a:lnTo>
                    <a:pt x="924707" y="1968500"/>
                  </a:lnTo>
                  <a:lnTo>
                    <a:pt x="885332" y="2006600"/>
                  </a:lnTo>
                  <a:lnTo>
                    <a:pt x="847687" y="2032000"/>
                  </a:lnTo>
                  <a:lnTo>
                    <a:pt x="811805" y="2057400"/>
                  </a:lnTo>
                  <a:lnTo>
                    <a:pt x="777716" y="2095500"/>
                  </a:lnTo>
                  <a:lnTo>
                    <a:pt x="745451" y="2120900"/>
                  </a:lnTo>
                  <a:lnTo>
                    <a:pt x="715043" y="2159000"/>
                  </a:lnTo>
                  <a:lnTo>
                    <a:pt x="686520" y="2184400"/>
                  </a:lnTo>
                  <a:lnTo>
                    <a:pt x="659916" y="2222500"/>
                  </a:lnTo>
                  <a:lnTo>
                    <a:pt x="635261" y="2247900"/>
                  </a:lnTo>
                  <a:lnTo>
                    <a:pt x="612587" y="2286000"/>
                  </a:lnTo>
                  <a:lnTo>
                    <a:pt x="591923" y="2324100"/>
                  </a:lnTo>
                  <a:lnTo>
                    <a:pt x="573303" y="2349500"/>
                  </a:lnTo>
                  <a:lnTo>
                    <a:pt x="556756" y="2387600"/>
                  </a:lnTo>
                  <a:lnTo>
                    <a:pt x="542315" y="2425700"/>
                  </a:lnTo>
                  <a:lnTo>
                    <a:pt x="530009" y="2451100"/>
                  </a:lnTo>
                  <a:lnTo>
                    <a:pt x="519872" y="2489200"/>
                  </a:lnTo>
                  <a:lnTo>
                    <a:pt x="511932" y="2527300"/>
                  </a:lnTo>
                  <a:lnTo>
                    <a:pt x="506223" y="2565400"/>
                  </a:lnTo>
                  <a:lnTo>
                    <a:pt x="502774" y="2603500"/>
                  </a:lnTo>
                  <a:lnTo>
                    <a:pt x="501620" y="2629010"/>
                  </a:lnTo>
                  <a:lnTo>
                    <a:pt x="502342" y="2667000"/>
                  </a:lnTo>
                  <a:lnTo>
                    <a:pt x="504503" y="2692400"/>
                  </a:lnTo>
                  <a:lnTo>
                    <a:pt x="508088" y="2717800"/>
                  </a:lnTo>
                  <a:lnTo>
                    <a:pt x="513079" y="2743200"/>
                  </a:lnTo>
                  <a:lnTo>
                    <a:pt x="519463" y="2781300"/>
                  </a:lnTo>
                  <a:lnTo>
                    <a:pt x="527223" y="2806700"/>
                  </a:lnTo>
                  <a:lnTo>
                    <a:pt x="536344" y="2832100"/>
                  </a:lnTo>
                  <a:lnTo>
                    <a:pt x="546812" y="2857500"/>
                  </a:lnTo>
                  <a:lnTo>
                    <a:pt x="558611" y="2882900"/>
                  </a:lnTo>
                  <a:lnTo>
                    <a:pt x="571726" y="2921000"/>
                  </a:lnTo>
                  <a:lnTo>
                    <a:pt x="601841" y="2971800"/>
                  </a:lnTo>
                  <a:lnTo>
                    <a:pt x="637036" y="3022600"/>
                  </a:lnTo>
                  <a:lnTo>
                    <a:pt x="677189" y="3073400"/>
                  </a:lnTo>
                  <a:lnTo>
                    <a:pt x="722177" y="3124200"/>
                  </a:lnTo>
                  <a:lnTo>
                    <a:pt x="771879" y="3175000"/>
                  </a:lnTo>
                  <a:lnTo>
                    <a:pt x="826173" y="3225800"/>
                  </a:lnTo>
                  <a:lnTo>
                    <a:pt x="855004" y="3251200"/>
                  </a:lnTo>
                  <a:lnTo>
                    <a:pt x="884936" y="3263900"/>
                  </a:lnTo>
                  <a:lnTo>
                    <a:pt x="915956" y="3289300"/>
                  </a:lnTo>
                  <a:lnTo>
                    <a:pt x="948047" y="3314700"/>
                  </a:lnTo>
                  <a:lnTo>
                    <a:pt x="981195" y="3340100"/>
                  </a:lnTo>
                  <a:lnTo>
                    <a:pt x="1015384" y="3352800"/>
                  </a:lnTo>
                  <a:lnTo>
                    <a:pt x="1050598" y="3378200"/>
                  </a:lnTo>
                  <a:lnTo>
                    <a:pt x="1086823" y="3403600"/>
                  </a:lnTo>
                  <a:lnTo>
                    <a:pt x="1124044" y="3429000"/>
                  </a:lnTo>
                  <a:lnTo>
                    <a:pt x="1162244" y="3441700"/>
                  </a:lnTo>
                  <a:lnTo>
                    <a:pt x="1201410" y="3467100"/>
                  </a:lnTo>
                  <a:lnTo>
                    <a:pt x="1241525" y="3479800"/>
                  </a:lnTo>
                  <a:lnTo>
                    <a:pt x="1282574" y="3505200"/>
                  </a:lnTo>
                  <a:lnTo>
                    <a:pt x="1324543" y="3517900"/>
                  </a:lnTo>
                  <a:lnTo>
                    <a:pt x="1367415" y="3543300"/>
                  </a:lnTo>
                  <a:lnTo>
                    <a:pt x="1411176" y="3556000"/>
                  </a:lnTo>
                  <a:lnTo>
                    <a:pt x="1455810" y="3581400"/>
                  </a:lnTo>
                  <a:lnTo>
                    <a:pt x="1501302" y="3594100"/>
                  </a:lnTo>
                  <a:lnTo>
                    <a:pt x="1547637" y="3619500"/>
                  </a:lnTo>
                  <a:lnTo>
                    <a:pt x="1691546" y="3657600"/>
                  </a:lnTo>
                  <a:lnTo>
                    <a:pt x="1741100" y="3683000"/>
                  </a:lnTo>
                  <a:lnTo>
                    <a:pt x="1946827" y="3733800"/>
                  </a:lnTo>
                  <a:lnTo>
                    <a:pt x="2333424" y="3822700"/>
                  </a:lnTo>
                  <a:lnTo>
                    <a:pt x="4434699" y="3822700"/>
                  </a:lnTo>
                  <a:lnTo>
                    <a:pt x="4821294" y="3733800"/>
                  </a:lnTo>
                  <a:lnTo>
                    <a:pt x="5027020" y="3683000"/>
                  </a:lnTo>
                  <a:lnTo>
                    <a:pt x="5076574" y="3657600"/>
                  </a:lnTo>
                  <a:lnTo>
                    <a:pt x="5220482" y="3619500"/>
                  </a:lnTo>
                  <a:lnTo>
                    <a:pt x="5266817" y="3594100"/>
                  </a:lnTo>
                  <a:lnTo>
                    <a:pt x="5312309" y="3581400"/>
                  </a:lnTo>
                  <a:lnTo>
                    <a:pt x="5356943" y="3556000"/>
                  </a:lnTo>
                  <a:lnTo>
                    <a:pt x="5400704" y="3543300"/>
                  </a:lnTo>
                  <a:lnTo>
                    <a:pt x="5443576" y="3517900"/>
                  </a:lnTo>
                  <a:lnTo>
                    <a:pt x="5485544" y="3505200"/>
                  </a:lnTo>
                  <a:lnTo>
                    <a:pt x="5526594" y="3479800"/>
                  </a:lnTo>
                  <a:lnTo>
                    <a:pt x="5566709" y="3467100"/>
                  </a:lnTo>
                  <a:lnTo>
                    <a:pt x="5605874" y="3441700"/>
                  </a:lnTo>
                  <a:lnTo>
                    <a:pt x="5644074" y="3429000"/>
                  </a:lnTo>
                  <a:lnTo>
                    <a:pt x="5681295" y="3403600"/>
                  </a:lnTo>
                  <a:lnTo>
                    <a:pt x="5717520" y="3378200"/>
                  </a:lnTo>
                  <a:lnTo>
                    <a:pt x="5752735" y="3352800"/>
                  </a:lnTo>
                  <a:lnTo>
                    <a:pt x="5786923" y="3340100"/>
                  </a:lnTo>
                  <a:lnTo>
                    <a:pt x="5820071" y="3314700"/>
                  </a:lnTo>
                  <a:lnTo>
                    <a:pt x="5852162" y="3289300"/>
                  </a:lnTo>
                  <a:lnTo>
                    <a:pt x="5883181" y="3263900"/>
                  </a:lnTo>
                  <a:lnTo>
                    <a:pt x="5913114" y="3251200"/>
                  </a:lnTo>
                  <a:lnTo>
                    <a:pt x="5941945" y="3225800"/>
                  </a:lnTo>
                  <a:lnTo>
                    <a:pt x="5996238" y="3175000"/>
                  </a:lnTo>
                  <a:lnTo>
                    <a:pt x="6045940" y="3124200"/>
                  </a:lnTo>
                  <a:lnTo>
                    <a:pt x="6090929" y="3073400"/>
                  </a:lnTo>
                  <a:lnTo>
                    <a:pt x="6131082" y="3022600"/>
                  </a:lnTo>
                  <a:lnTo>
                    <a:pt x="6166277" y="2971800"/>
                  </a:lnTo>
                  <a:lnTo>
                    <a:pt x="6196392" y="2921000"/>
                  </a:lnTo>
                  <a:lnTo>
                    <a:pt x="6209506" y="2882900"/>
                  </a:lnTo>
                  <a:lnTo>
                    <a:pt x="6221305" y="2857500"/>
                  </a:lnTo>
                  <a:lnTo>
                    <a:pt x="6231773" y="2832100"/>
                  </a:lnTo>
                  <a:lnTo>
                    <a:pt x="6240895" y="2806700"/>
                  </a:lnTo>
                  <a:lnTo>
                    <a:pt x="6248655" y="2781300"/>
                  </a:lnTo>
                  <a:lnTo>
                    <a:pt x="6255038" y="2743200"/>
                  </a:lnTo>
                  <a:lnTo>
                    <a:pt x="6260030" y="2717800"/>
                  </a:lnTo>
                  <a:lnTo>
                    <a:pt x="6263614" y="2692400"/>
                  </a:lnTo>
                  <a:lnTo>
                    <a:pt x="6265776" y="2667000"/>
                  </a:lnTo>
                  <a:lnTo>
                    <a:pt x="6266495" y="2628900"/>
                  </a:lnTo>
                  <a:lnTo>
                    <a:pt x="6265776" y="2603500"/>
                  </a:lnTo>
                  <a:lnTo>
                    <a:pt x="6263614" y="2578100"/>
                  </a:lnTo>
                  <a:lnTo>
                    <a:pt x="6260030" y="2552700"/>
                  </a:lnTo>
                  <a:lnTo>
                    <a:pt x="6255038" y="2514600"/>
                  </a:lnTo>
                  <a:lnTo>
                    <a:pt x="6240895" y="2463800"/>
                  </a:lnTo>
                  <a:lnTo>
                    <a:pt x="6221305" y="2413000"/>
                  </a:lnTo>
                  <a:lnTo>
                    <a:pt x="6209506" y="2387600"/>
                  </a:lnTo>
                  <a:lnTo>
                    <a:pt x="6196392" y="2349500"/>
                  </a:lnTo>
                  <a:lnTo>
                    <a:pt x="6166277" y="2298700"/>
                  </a:lnTo>
                  <a:lnTo>
                    <a:pt x="6131082" y="2247900"/>
                  </a:lnTo>
                  <a:lnTo>
                    <a:pt x="6090929" y="2197100"/>
                  </a:lnTo>
                  <a:lnTo>
                    <a:pt x="6045940" y="2146300"/>
                  </a:lnTo>
                  <a:lnTo>
                    <a:pt x="5996238" y="2095500"/>
                  </a:lnTo>
                  <a:lnTo>
                    <a:pt x="5941945" y="2044700"/>
                  </a:lnTo>
                  <a:lnTo>
                    <a:pt x="5913114" y="2019300"/>
                  </a:lnTo>
                  <a:lnTo>
                    <a:pt x="5883181" y="2006600"/>
                  </a:lnTo>
                  <a:lnTo>
                    <a:pt x="5852162" y="1981200"/>
                  </a:lnTo>
                  <a:lnTo>
                    <a:pt x="5820071" y="1955800"/>
                  </a:lnTo>
                  <a:lnTo>
                    <a:pt x="5786923" y="1930400"/>
                  </a:lnTo>
                  <a:lnTo>
                    <a:pt x="5752735" y="1905000"/>
                  </a:lnTo>
                  <a:lnTo>
                    <a:pt x="5717520" y="1892300"/>
                  </a:lnTo>
                  <a:lnTo>
                    <a:pt x="5681295" y="1866900"/>
                  </a:lnTo>
                  <a:lnTo>
                    <a:pt x="5644074" y="1841500"/>
                  </a:lnTo>
                  <a:lnTo>
                    <a:pt x="5605874" y="1828800"/>
                  </a:lnTo>
                  <a:lnTo>
                    <a:pt x="5566709" y="1803400"/>
                  </a:lnTo>
                  <a:lnTo>
                    <a:pt x="5526594" y="1790700"/>
                  </a:lnTo>
                  <a:lnTo>
                    <a:pt x="5485544" y="1765300"/>
                  </a:lnTo>
                  <a:lnTo>
                    <a:pt x="5443576" y="1739900"/>
                  </a:lnTo>
                  <a:lnTo>
                    <a:pt x="5356943" y="1714500"/>
                  </a:lnTo>
                  <a:lnTo>
                    <a:pt x="5312309" y="1689100"/>
                  </a:lnTo>
                  <a:lnTo>
                    <a:pt x="5266817" y="1676400"/>
                  </a:lnTo>
                  <a:lnTo>
                    <a:pt x="5220482" y="1651000"/>
                  </a:lnTo>
                  <a:lnTo>
                    <a:pt x="5125345" y="1625600"/>
                  </a:lnTo>
                  <a:lnTo>
                    <a:pt x="5076574" y="1600200"/>
                  </a:lnTo>
                  <a:lnTo>
                    <a:pt x="4821294" y="1536700"/>
                  </a:lnTo>
                  <a:lnTo>
                    <a:pt x="4491845" y="1460500"/>
                  </a:lnTo>
                  <a:lnTo>
                    <a:pt x="2292799" y="1460500"/>
                  </a:lnTo>
                  <a:lnTo>
                    <a:pt x="0" y="0"/>
                  </a:lnTo>
                  <a:close/>
                </a:path>
                <a:path w="6266815" h="3898900">
                  <a:moveTo>
                    <a:pt x="4434699" y="1447800"/>
                  </a:moveTo>
                  <a:lnTo>
                    <a:pt x="2338913" y="1447800"/>
                  </a:lnTo>
                  <a:lnTo>
                    <a:pt x="2292799" y="1460500"/>
                  </a:lnTo>
                  <a:lnTo>
                    <a:pt x="4491845" y="1460500"/>
                  </a:lnTo>
                  <a:lnTo>
                    <a:pt x="4434699" y="1447800"/>
                  </a:lnTo>
                  <a:close/>
                </a:path>
                <a:path w="6266815" h="3898900">
                  <a:moveTo>
                    <a:pt x="4079784" y="1397000"/>
                  </a:moveTo>
                  <a:lnTo>
                    <a:pt x="2720928" y="1397000"/>
                  </a:lnTo>
                  <a:lnTo>
                    <a:pt x="2671971" y="1409700"/>
                  </a:lnTo>
                  <a:lnTo>
                    <a:pt x="2575052" y="1409700"/>
                  </a:lnTo>
                  <a:lnTo>
                    <a:pt x="2479512" y="1435100"/>
                  </a:lnTo>
                  <a:lnTo>
                    <a:pt x="2432277" y="1435100"/>
                  </a:lnTo>
                  <a:lnTo>
                    <a:pt x="2385408" y="1447800"/>
                  </a:lnTo>
                  <a:lnTo>
                    <a:pt x="4376954" y="1447800"/>
                  </a:lnTo>
                  <a:lnTo>
                    <a:pt x="4259730" y="1422400"/>
                  </a:lnTo>
                  <a:lnTo>
                    <a:pt x="4200280" y="1422400"/>
                  </a:lnTo>
                  <a:lnTo>
                    <a:pt x="4079784" y="1397000"/>
                  </a:lnTo>
                  <a:close/>
                </a:path>
                <a:path w="6266815" h="3898900">
                  <a:moveTo>
                    <a:pt x="3957259" y="1384300"/>
                  </a:moveTo>
                  <a:lnTo>
                    <a:pt x="2819804" y="1384300"/>
                  </a:lnTo>
                  <a:lnTo>
                    <a:pt x="2770208" y="1397000"/>
                  </a:lnTo>
                  <a:lnTo>
                    <a:pt x="4018767" y="1397000"/>
                  </a:lnTo>
                  <a:lnTo>
                    <a:pt x="3957259" y="1384300"/>
                  </a:lnTo>
                  <a:close/>
                </a:path>
                <a:path w="6266815" h="3898900">
                  <a:moveTo>
                    <a:pt x="3769935" y="1371600"/>
                  </a:moveTo>
                  <a:lnTo>
                    <a:pt x="2970408" y="1371600"/>
                  </a:lnTo>
                  <a:lnTo>
                    <a:pt x="2919911" y="1384300"/>
                  </a:lnTo>
                  <a:lnTo>
                    <a:pt x="3832827" y="1384300"/>
                  </a:lnTo>
                  <a:lnTo>
                    <a:pt x="3769935" y="1371600"/>
                  </a:lnTo>
                  <a:close/>
                </a:path>
                <a:path w="6266815" h="3898900">
                  <a:moveTo>
                    <a:pt x="3449313" y="1358900"/>
                  </a:moveTo>
                  <a:lnTo>
                    <a:pt x="3331484" y="1358900"/>
                  </a:lnTo>
                  <a:lnTo>
                    <a:pt x="3279139" y="1371600"/>
                  </a:lnTo>
                  <a:lnTo>
                    <a:pt x="3514208" y="1371600"/>
                  </a:lnTo>
                  <a:lnTo>
                    <a:pt x="3449313" y="135890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24970" y="2427016"/>
            <a:ext cx="16488410" cy="722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File: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pom.xml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Arial"/>
              <a:cs typeface="Arial"/>
            </a:endParaRPr>
          </a:p>
          <a:p>
            <a:pPr marL="881380">
              <a:lnSpc>
                <a:spcPct val="100000"/>
              </a:lnSpc>
              <a:spcBef>
                <a:spcPts val="5"/>
              </a:spcBef>
            </a:pPr>
            <a:r>
              <a:rPr sz="3800" b="1" spc="-10" dirty="0">
                <a:latin typeface="Courier New"/>
                <a:cs typeface="Courier New"/>
              </a:rPr>
              <a:t>&lt;dependency&gt;</a:t>
            </a:r>
            <a:endParaRPr sz="3800">
              <a:latin typeface="Courier New"/>
              <a:cs typeface="Courier New"/>
            </a:endParaRPr>
          </a:p>
          <a:p>
            <a:pPr marL="2036445">
              <a:lnSpc>
                <a:spcPct val="100000"/>
              </a:lnSpc>
              <a:spcBef>
                <a:spcPts val="1870"/>
              </a:spcBef>
            </a:pPr>
            <a:r>
              <a:rPr sz="3800" b="1" spc="-10" dirty="0">
                <a:latin typeface="Courier New"/>
                <a:cs typeface="Courier New"/>
              </a:rPr>
              <a:t>&lt;groupId&gt;org.springframework.security&lt;/groupId&gt;</a:t>
            </a:r>
            <a:endParaRPr sz="3800">
              <a:latin typeface="Courier New"/>
              <a:cs typeface="Courier New"/>
            </a:endParaRPr>
          </a:p>
          <a:p>
            <a:pPr marL="2036445">
              <a:lnSpc>
                <a:spcPct val="100000"/>
              </a:lnSpc>
              <a:spcBef>
                <a:spcPts val="1870"/>
              </a:spcBef>
            </a:pPr>
            <a:r>
              <a:rPr sz="3800" b="1" spc="-10" dirty="0">
                <a:latin typeface="Courier New"/>
                <a:cs typeface="Courier New"/>
              </a:rPr>
              <a:t>&lt;artifactId&gt;</a:t>
            </a:r>
            <a:r>
              <a:rPr sz="3800" b="1" spc="-10" dirty="0">
                <a:solidFill>
                  <a:srgbClr val="0433FF"/>
                </a:solidFill>
                <a:latin typeface="Courier New"/>
                <a:cs typeface="Courier New"/>
              </a:rPr>
              <a:t>spring-security-taglibs</a:t>
            </a:r>
            <a:r>
              <a:rPr sz="3800" b="1" spc="-10" dirty="0">
                <a:latin typeface="Courier New"/>
                <a:cs typeface="Courier New"/>
              </a:rPr>
              <a:t>&lt;/artifactId&gt;</a:t>
            </a:r>
            <a:endParaRPr sz="3800">
              <a:latin typeface="Courier New"/>
              <a:cs typeface="Courier New"/>
            </a:endParaRPr>
          </a:p>
          <a:p>
            <a:pPr marL="2036445">
              <a:lnSpc>
                <a:spcPct val="100000"/>
              </a:lnSpc>
              <a:spcBef>
                <a:spcPts val="1870"/>
              </a:spcBef>
            </a:pPr>
            <a:r>
              <a:rPr sz="3800" b="1" spc="-10" dirty="0">
                <a:latin typeface="Courier New"/>
                <a:cs typeface="Courier New"/>
              </a:rPr>
              <a:t>&lt;version&gt;${springsecurity.version}&lt;/version&gt;</a:t>
            </a:r>
            <a:endParaRPr sz="3800">
              <a:latin typeface="Courier New"/>
              <a:cs typeface="Courier New"/>
            </a:endParaRPr>
          </a:p>
          <a:p>
            <a:pPr marL="881380">
              <a:lnSpc>
                <a:spcPct val="100000"/>
              </a:lnSpc>
              <a:spcBef>
                <a:spcPts val="1870"/>
              </a:spcBef>
            </a:pPr>
            <a:r>
              <a:rPr sz="3800" b="1" spc="-10" dirty="0">
                <a:latin typeface="Courier New"/>
                <a:cs typeface="Courier New"/>
              </a:rPr>
              <a:t>&lt;/dependency&gt;</a:t>
            </a:r>
            <a:endParaRPr sz="3800">
              <a:latin typeface="Courier New"/>
              <a:cs typeface="Courier New"/>
            </a:endParaRPr>
          </a:p>
          <a:p>
            <a:pPr marL="14326235" marR="5080" indent="-6350" algn="ctr">
              <a:lnSpc>
                <a:spcPts val="4950"/>
              </a:lnSpc>
              <a:spcBef>
                <a:spcPts val="1425"/>
              </a:spcBef>
            </a:pP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Spring </a:t>
            </a:r>
            <a:r>
              <a:rPr sz="4250" b="1" spc="20" dirty="0">
                <a:solidFill>
                  <a:srgbClr val="FFFFFF"/>
                </a:solidFill>
                <a:latin typeface="Arial"/>
                <a:cs typeface="Arial"/>
              </a:rPr>
              <a:t> Sec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4250" b="1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25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250" b="1" spc="10" dirty="0">
                <a:solidFill>
                  <a:srgbClr val="FFFFFF"/>
                </a:solidFill>
                <a:latin typeface="Arial"/>
                <a:cs typeface="Arial"/>
              </a:rPr>
              <a:t>ty  </a:t>
            </a:r>
            <a:r>
              <a:rPr sz="4250" b="1" spc="-30" dirty="0">
                <a:solidFill>
                  <a:srgbClr val="FFFFFF"/>
                </a:solidFill>
                <a:latin typeface="Arial"/>
                <a:cs typeface="Arial"/>
              </a:rPr>
              <a:t>Taglibs</a:t>
            </a:r>
            <a:endParaRPr sz="4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2890" y="2838683"/>
            <a:ext cx="18688685" cy="3286760"/>
            <a:chOff x="712890" y="2838683"/>
            <a:chExt cx="18688685" cy="3286760"/>
          </a:xfrm>
        </p:grpSpPr>
        <p:sp>
          <p:nvSpPr>
            <p:cNvPr id="3" name="object 3"/>
            <p:cNvSpPr/>
            <p:nvPr/>
          </p:nvSpPr>
          <p:spPr>
            <a:xfrm>
              <a:off x="890895" y="2953862"/>
              <a:ext cx="18332450" cy="2826385"/>
            </a:xfrm>
            <a:custGeom>
              <a:avLst/>
              <a:gdLst/>
              <a:ahLst/>
              <a:cxnLst/>
              <a:rect l="l" t="t" r="r" b="b"/>
              <a:pathLst>
                <a:path w="18332450" h="2826385">
                  <a:moveTo>
                    <a:pt x="0" y="0"/>
                  </a:moveTo>
                  <a:lnTo>
                    <a:pt x="18332299" y="0"/>
                  </a:lnTo>
                  <a:lnTo>
                    <a:pt x="18332299" y="2825829"/>
                  </a:lnTo>
                  <a:lnTo>
                    <a:pt x="0" y="2825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890" y="2838683"/>
              <a:ext cx="18688310" cy="328654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0621" y="3442692"/>
            <a:ext cx="17632045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sz="3450" b="1" spc="5" dirty="0">
                <a:solidFill>
                  <a:srgbClr val="CC7450"/>
                </a:solidFill>
                <a:latin typeface="Courier New"/>
                <a:cs typeface="Courier New"/>
              </a:rPr>
              <a:t>&lt;%@</a:t>
            </a:r>
            <a:r>
              <a:rPr sz="3450" b="1" spc="-5" dirty="0">
                <a:solidFill>
                  <a:srgbClr val="CC7450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4E9192"/>
                </a:solidFill>
                <a:latin typeface="Courier New"/>
                <a:cs typeface="Courier New"/>
              </a:rPr>
              <a:t>taglib</a:t>
            </a:r>
            <a:r>
              <a:rPr sz="3450" b="1" spc="-5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Courier New"/>
                <a:cs typeface="Courier New"/>
              </a:rPr>
              <a:t>prefix</a:t>
            </a:r>
            <a:r>
              <a:rPr sz="3450" b="1" spc="5" dirty="0">
                <a:latin typeface="Courier New"/>
                <a:cs typeface="Courier New"/>
              </a:rPr>
              <a:t>="security"</a:t>
            </a:r>
            <a:endParaRPr sz="3450">
              <a:latin typeface="Courier New"/>
              <a:cs typeface="Courier New"/>
            </a:endParaRPr>
          </a:p>
          <a:p>
            <a:pPr marL="3631565">
              <a:lnSpc>
                <a:spcPts val="4050"/>
              </a:lnSpc>
            </a:pPr>
            <a:r>
              <a:rPr sz="3450" b="1" dirty="0">
                <a:solidFill>
                  <a:srgbClr val="932192"/>
                </a:solidFill>
                <a:latin typeface="Courier New"/>
                <a:cs typeface="Courier New"/>
              </a:rPr>
              <a:t>uri</a:t>
            </a:r>
            <a:r>
              <a:rPr sz="3450" b="1" dirty="0">
                <a:latin typeface="Courier New"/>
                <a:cs typeface="Courier New"/>
                <a:hlinkClick r:id="rId3"/>
              </a:rPr>
              <a:t>="http://www.springframework.org/security/tags"</a:t>
            </a:r>
            <a:r>
              <a:rPr sz="3450" b="1" spc="70" dirty="0">
                <a:latin typeface="Courier New"/>
                <a:cs typeface="Courier New"/>
                <a:hlinkClick r:id="rId3"/>
              </a:rPr>
              <a:t> </a:t>
            </a:r>
            <a:r>
              <a:rPr sz="3450" b="1" spc="5" dirty="0">
                <a:solidFill>
                  <a:srgbClr val="CC7450"/>
                </a:solidFill>
                <a:latin typeface="Courier New"/>
                <a:cs typeface="Courier New"/>
              </a:rPr>
              <a:t>%&gt;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2034" y="560057"/>
            <a:ext cx="18319115" cy="8966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700" spc="235" dirty="0"/>
              <a:t>Step</a:t>
            </a:r>
            <a:r>
              <a:rPr sz="5700" spc="-70" dirty="0"/>
              <a:t> </a:t>
            </a:r>
            <a:r>
              <a:rPr sz="5700" spc="-50" dirty="0"/>
              <a:t>2:</a:t>
            </a:r>
            <a:r>
              <a:rPr sz="5700" spc="-695" dirty="0"/>
              <a:t> </a:t>
            </a:r>
            <a:r>
              <a:rPr sz="5700" spc="140" dirty="0"/>
              <a:t>Add</a:t>
            </a:r>
            <a:r>
              <a:rPr sz="5700" spc="-65" dirty="0"/>
              <a:t> </a:t>
            </a:r>
            <a:r>
              <a:rPr sz="5700" spc="170" dirty="0"/>
              <a:t>Spring</a:t>
            </a:r>
            <a:r>
              <a:rPr sz="5700" spc="-70" dirty="0"/>
              <a:t> </a:t>
            </a:r>
            <a:r>
              <a:rPr sz="5700" spc="114" dirty="0"/>
              <a:t>Security</a:t>
            </a:r>
            <a:r>
              <a:rPr sz="5700" spc="-70" dirty="0"/>
              <a:t> </a:t>
            </a:r>
            <a:r>
              <a:rPr sz="5700" spc="175" dirty="0"/>
              <a:t>JSP</a:t>
            </a:r>
            <a:r>
              <a:rPr sz="5700" spc="-575" dirty="0"/>
              <a:t> </a:t>
            </a:r>
            <a:r>
              <a:rPr sz="5700" spc="-130" dirty="0"/>
              <a:t>Tag</a:t>
            </a:r>
            <a:r>
              <a:rPr sz="5700" spc="-70" dirty="0"/>
              <a:t> </a:t>
            </a:r>
            <a:r>
              <a:rPr sz="5700" spc="10" dirty="0"/>
              <a:t>Library</a:t>
            </a:r>
            <a:r>
              <a:rPr sz="5700" spc="-65" dirty="0"/>
              <a:t> </a:t>
            </a:r>
            <a:r>
              <a:rPr sz="5700" spc="210" dirty="0"/>
              <a:t>to</a:t>
            </a:r>
            <a:r>
              <a:rPr sz="5700" spc="-70" dirty="0"/>
              <a:t> </a:t>
            </a:r>
            <a:r>
              <a:rPr sz="5700" spc="175" dirty="0"/>
              <a:t>JSP</a:t>
            </a:r>
            <a:r>
              <a:rPr sz="5700" spc="-70" dirty="0"/>
              <a:t> </a:t>
            </a:r>
            <a:r>
              <a:rPr sz="5700" spc="100" dirty="0"/>
              <a:t>page</a:t>
            </a:r>
            <a:endParaRPr sz="5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6220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3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155" dirty="0"/>
              <a:t>Displ</a:t>
            </a:r>
            <a:r>
              <a:rPr sz="6500" spc="95" dirty="0"/>
              <a:t>a</a:t>
            </a:r>
            <a:r>
              <a:rPr sz="6500" spc="-110" dirty="0"/>
              <a:t>y</a:t>
            </a:r>
            <a:r>
              <a:rPr sz="6500" spc="-75" dirty="0"/>
              <a:t> </a:t>
            </a:r>
            <a:r>
              <a:rPr sz="6500" spc="130" dirty="0"/>
              <a:t>Use</a:t>
            </a:r>
            <a:r>
              <a:rPr sz="6500" spc="225" dirty="0"/>
              <a:t>r</a:t>
            </a:r>
            <a:r>
              <a:rPr sz="6500" spc="-75" dirty="0"/>
              <a:t> </a:t>
            </a:r>
            <a:r>
              <a:rPr sz="6500" spc="240" dirty="0"/>
              <a:t>ID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707895" y="3362940"/>
            <a:ext cx="18688685" cy="4615815"/>
            <a:chOff x="707895" y="3362940"/>
            <a:chExt cx="18688685" cy="4615815"/>
          </a:xfrm>
        </p:grpSpPr>
        <p:sp>
          <p:nvSpPr>
            <p:cNvPr id="4" name="object 4"/>
            <p:cNvSpPr/>
            <p:nvPr/>
          </p:nvSpPr>
          <p:spPr>
            <a:xfrm>
              <a:off x="885900" y="3478120"/>
              <a:ext cx="18332450" cy="4155440"/>
            </a:xfrm>
            <a:custGeom>
              <a:avLst/>
              <a:gdLst/>
              <a:ahLst/>
              <a:cxnLst/>
              <a:rect l="l" t="t" r="r" b="b"/>
              <a:pathLst>
                <a:path w="18332450" h="4155440">
                  <a:moveTo>
                    <a:pt x="0" y="0"/>
                  </a:moveTo>
                  <a:lnTo>
                    <a:pt x="18332299" y="0"/>
                  </a:lnTo>
                  <a:lnTo>
                    <a:pt x="18332299" y="4154811"/>
                  </a:lnTo>
                  <a:lnTo>
                    <a:pt x="0" y="4154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895" y="3362940"/>
              <a:ext cx="18688310" cy="46155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38725" y="6596296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3909" y="0"/>
                  </a:lnTo>
                </a:path>
              </a:pathLst>
            </a:custGeom>
            <a:ln w="44020">
              <a:solidFill>
                <a:srgbClr val="0091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02634" y="6596296"/>
              <a:ext cx="6069965" cy="0"/>
            </a:xfrm>
            <a:custGeom>
              <a:avLst/>
              <a:gdLst/>
              <a:ahLst/>
              <a:cxnLst/>
              <a:rect l="l" t="t" r="r" b="b"/>
              <a:pathLst>
                <a:path w="6069965">
                  <a:moveTo>
                    <a:pt x="0" y="0"/>
                  </a:moveTo>
                  <a:lnTo>
                    <a:pt x="6069912" y="0"/>
                  </a:lnTo>
                </a:path>
              </a:pathLst>
            </a:custGeom>
            <a:ln w="44020">
              <a:solidFill>
                <a:srgbClr val="4E91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2547" y="6596296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59">
                  <a:moveTo>
                    <a:pt x="0" y="0"/>
                  </a:moveTo>
                  <a:lnTo>
                    <a:pt x="263909" y="0"/>
                  </a:lnTo>
                </a:path>
              </a:pathLst>
            </a:custGeom>
            <a:ln w="440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36457" y="6596296"/>
              <a:ext cx="2111375" cy="0"/>
            </a:xfrm>
            <a:custGeom>
              <a:avLst/>
              <a:gdLst/>
              <a:ahLst/>
              <a:cxnLst/>
              <a:rect l="l" t="t" r="r" b="b"/>
              <a:pathLst>
                <a:path w="2111375">
                  <a:moveTo>
                    <a:pt x="0" y="0"/>
                  </a:moveTo>
                  <a:lnTo>
                    <a:pt x="2111274" y="0"/>
                  </a:lnTo>
                </a:path>
              </a:pathLst>
            </a:custGeom>
            <a:ln w="44020">
              <a:solidFill>
                <a:srgbClr val="9321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47732" y="6596296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59">
                  <a:moveTo>
                    <a:pt x="0" y="0"/>
                  </a:moveTo>
                  <a:lnTo>
                    <a:pt x="263908" y="0"/>
                  </a:lnTo>
                </a:path>
              </a:pathLst>
            </a:custGeom>
            <a:ln w="440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511639" y="6596296"/>
              <a:ext cx="5278755" cy="0"/>
            </a:xfrm>
            <a:custGeom>
              <a:avLst/>
              <a:gdLst/>
              <a:ahLst/>
              <a:cxnLst/>
              <a:rect l="l" t="t" r="r" b="b"/>
              <a:pathLst>
                <a:path w="5278755">
                  <a:moveTo>
                    <a:pt x="0" y="0"/>
                  </a:moveTo>
                  <a:lnTo>
                    <a:pt x="5278184" y="0"/>
                  </a:lnTo>
                </a:path>
              </a:pathLst>
            </a:custGeom>
            <a:ln w="44020">
              <a:solidFill>
                <a:srgbClr val="39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89823" y="6596296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59">
                  <a:moveTo>
                    <a:pt x="0" y="0"/>
                  </a:moveTo>
                  <a:lnTo>
                    <a:pt x="263908" y="0"/>
                  </a:lnTo>
                </a:path>
              </a:pathLst>
            </a:custGeom>
            <a:ln w="440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53733" y="6596296"/>
              <a:ext cx="528320" cy="0"/>
            </a:xfrm>
            <a:custGeom>
              <a:avLst/>
              <a:gdLst/>
              <a:ahLst/>
              <a:cxnLst/>
              <a:rect l="l" t="t" r="r" b="b"/>
              <a:pathLst>
                <a:path w="528319">
                  <a:moveTo>
                    <a:pt x="0" y="0"/>
                  </a:moveTo>
                  <a:lnTo>
                    <a:pt x="527816" y="0"/>
                  </a:lnTo>
                </a:path>
              </a:pathLst>
            </a:custGeom>
            <a:ln w="44020">
              <a:solidFill>
                <a:srgbClr val="0091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62145" y="2699259"/>
            <a:ext cx="17807940" cy="38938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b="1" spc="5" dirty="0">
                <a:latin typeface="Arial"/>
                <a:cs typeface="Arial"/>
              </a:rPr>
              <a:t>File:</a:t>
            </a:r>
            <a:r>
              <a:rPr sz="2700" b="1" spc="-30" dirty="0">
                <a:latin typeface="Arial"/>
                <a:cs typeface="Arial"/>
              </a:rPr>
              <a:t> </a:t>
            </a:r>
            <a:r>
              <a:rPr sz="2700" b="1" spc="5" dirty="0">
                <a:latin typeface="Arial"/>
                <a:cs typeface="Arial"/>
              </a:rPr>
              <a:t>home.jsp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Arial"/>
              <a:cs typeface="Arial"/>
            </a:endParaRPr>
          </a:p>
          <a:p>
            <a:pPr marL="190500">
              <a:lnSpc>
                <a:spcPts val="4050"/>
              </a:lnSpc>
              <a:spcBef>
                <a:spcPts val="5"/>
              </a:spcBef>
            </a:pPr>
            <a:r>
              <a:rPr sz="3450" b="1" dirty="0">
                <a:solidFill>
                  <a:srgbClr val="615F5C"/>
                </a:solidFill>
                <a:latin typeface="Courier New"/>
                <a:cs typeface="Courier New"/>
              </a:rPr>
              <a:t>&lt;%@</a:t>
            </a:r>
            <a:r>
              <a:rPr sz="3450" b="1" spc="-5" dirty="0">
                <a:solidFill>
                  <a:srgbClr val="615F5C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615F5C"/>
                </a:solidFill>
                <a:latin typeface="Courier New"/>
                <a:cs typeface="Courier New"/>
              </a:rPr>
              <a:t>taglib</a:t>
            </a:r>
            <a:r>
              <a:rPr sz="3450" b="1" spc="-5" dirty="0">
                <a:solidFill>
                  <a:srgbClr val="615F5C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615F5C"/>
                </a:solidFill>
                <a:latin typeface="Courier New"/>
                <a:cs typeface="Courier New"/>
              </a:rPr>
              <a:t>prefix="security"</a:t>
            </a:r>
            <a:endParaRPr sz="3450">
              <a:latin typeface="Courier New"/>
              <a:cs typeface="Courier New"/>
            </a:endParaRPr>
          </a:p>
          <a:p>
            <a:pPr marL="3809365">
              <a:lnSpc>
                <a:spcPts val="3870"/>
              </a:lnSpc>
            </a:pPr>
            <a:r>
              <a:rPr sz="3450" b="1" dirty="0">
                <a:solidFill>
                  <a:srgbClr val="615F5C"/>
                </a:solidFill>
                <a:latin typeface="Courier New"/>
                <a:cs typeface="Courier New"/>
                <a:hlinkClick r:id="rId3"/>
              </a:rPr>
              <a:t>uri="http://www.springframework.org/security/tags"</a:t>
            </a:r>
            <a:r>
              <a:rPr sz="3450" b="1" spc="40" dirty="0">
                <a:solidFill>
                  <a:srgbClr val="615F5C"/>
                </a:solidFill>
                <a:latin typeface="Courier New"/>
                <a:cs typeface="Courier New"/>
                <a:hlinkClick r:id="rId3"/>
              </a:rPr>
              <a:t> </a:t>
            </a:r>
            <a:r>
              <a:rPr sz="3450" b="1" spc="5" dirty="0">
                <a:solidFill>
                  <a:srgbClr val="615F5C"/>
                </a:solidFill>
                <a:latin typeface="Courier New"/>
                <a:cs typeface="Courier New"/>
              </a:rPr>
              <a:t>%&gt;</a:t>
            </a:r>
            <a:endParaRPr sz="3450">
              <a:latin typeface="Courier New"/>
              <a:cs typeface="Courier New"/>
            </a:endParaRPr>
          </a:p>
          <a:p>
            <a:pPr marL="190500">
              <a:lnSpc>
                <a:spcPts val="4565"/>
              </a:lnSpc>
            </a:pPr>
            <a:r>
              <a:rPr sz="3950" dirty="0">
                <a:latin typeface="Courier New"/>
                <a:cs typeface="Courier New"/>
              </a:rPr>
              <a:t>…</a:t>
            </a:r>
            <a:endParaRPr sz="3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00">
              <a:latin typeface="Courier New"/>
              <a:cs typeface="Courier New"/>
            </a:endParaRPr>
          </a:p>
          <a:p>
            <a:pPr marL="190500">
              <a:lnSpc>
                <a:spcPct val="100000"/>
              </a:lnSpc>
              <a:spcBef>
                <a:spcPts val="5"/>
              </a:spcBef>
            </a:pPr>
            <a:r>
              <a:rPr sz="3450" b="1" dirty="0">
                <a:latin typeface="Courier New"/>
                <a:cs typeface="Courier New"/>
              </a:rPr>
              <a:t>User:</a:t>
            </a:r>
            <a:r>
              <a:rPr sz="3450" b="1" spc="20" dirty="0"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Courier New"/>
                <a:cs typeface="Courier New"/>
              </a:rPr>
              <a:t>security:authentication</a:t>
            </a:r>
            <a:r>
              <a:rPr sz="3450" b="1" spc="20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Courier New"/>
                <a:cs typeface="Courier New"/>
              </a:rPr>
              <a:t>property</a:t>
            </a:r>
            <a:r>
              <a:rPr sz="3450" b="1" spc="5" dirty="0">
                <a:latin typeface="Courier New"/>
                <a:cs typeface="Courier New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Courier New"/>
                <a:cs typeface="Courier New"/>
              </a:rPr>
              <a:t>"principal.username"</a:t>
            </a:r>
            <a:r>
              <a:rPr sz="3450" b="1" i="1" spc="2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009193"/>
                </a:solidFill>
                <a:latin typeface="Courier New"/>
                <a:cs typeface="Courier New"/>
              </a:rPr>
              <a:t>/&gt;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70678" y="5712800"/>
            <a:ext cx="4850765" cy="5596255"/>
            <a:chOff x="9570678" y="5712800"/>
            <a:chExt cx="4850765" cy="559625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0678" y="5712800"/>
              <a:ext cx="4850637" cy="55957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9518" y="7070970"/>
              <a:ext cx="4012957" cy="315435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989518" y="7070970"/>
              <a:ext cx="4013200" cy="3154680"/>
            </a:xfrm>
            <a:custGeom>
              <a:avLst/>
              <a:gdLst/>
              <a:ahLst/>
              <a:cxnLst/>
              <a:rect l="l" t="t" r="r" b="b"/>
              <a:pathLst>
                <a:path w="4013200" h="3154679">
                  <a:moveTo>
                    <a:pt x="2006483" y="1263704"/>
                  </a:moveTo>
                  <a:lnTo>
                    <a:pt x="1942789" y="1264172"/>
                  </a:lnTo>
                  <a:lnTo>
                    <a:pt x="1879589" y="1265564"/>
                  </a:lnTo>
                  <a:lnTo>
                    <a:pt x="1816914" y="1267868"/>
                  </a:lnTo>
                  <a:lnTo>
                    <a:pt x="1754793" y="1271070"/>
                  </a:lnTo>
                  <a:lnTo>
                    <a:pt x="1693255" y="1275156"/>
                  </a:lnTo>
                  <a:lnTo>
                    <a:pt x="1632329" y="1280111"/>
                  </a:lnTo>
                  <a:lnTo>
                    <a:pt x="1572045" y="1285923"/>
                  </a:lnTo>
                  <a:lnTo>
                    <a:pt x="1512433" y="1292576"/>
                  </a:lnTo>
                  <a:lnTo>
                    <a:pt x="1453521" y="1300059"/>
                  </a:lnTo>
                  <a:lnTo>
                    <a:pt x="1395339" y="1308355"/>
                  </a:lnTo>
                  <a:lnTo>
                    <a:pt x="1337916" y="1317453"/>
                  </a:lnTo>
                  <a:lnTo>
                    <a:pt x="1281282" y="1327337"/>
                  </a:lnTo>
                  <a:lnTo>
                    <a:pt x="1225466" y="1337995"/>
                  </a:lnTo>
                  <a:lnTo>
                    <a:pt x="1170498" y="1349411"/>
                  </a:lnTo>
                  <a:lnTo>
                    <a:pt x="1116407" y="1361573"/>
                  </a:lnTo>
                  <a:lnTo>
                    <a:pt x="1063222" y="1374467"/>
                  </a:lnTo>
                  <a:lnTo>
                    <a:pt x="1010973" y="1388078"/>
                  </a:lnTo>
                  <a:lnTo>
                    <a:pt x="959688" y="1402393"/>
                  </a:lnTo>
                  <a:lnTo>
                    <a:pt x="909398" y="1417398"/>
                  </a:lnTo>
                  <a:lnTo>
                    <a:pt x="860132" y="1433079"/>
                  </a:lnTo>
                  <a:lnTo>
                    <a:pt x="811920" y="1449422"/>
                  </a:lnTo>
                  <a:lnTo>
                    <a:pt x="764789" y="1466414"/>
                  </a:lnTo>
                  <a:lnTo>
                    <a:pt x="718771" y="1484040"/>
                  </a:lnTo>
                  <a:lnTo>
                    <a:pt x="673894" y="1502288"/>
                  </a:lnTo>
                  <a:lnTo>
                    <a:pt x="630187" y="1521142"/>
                  </a:lnTo>
                  <a:lnTo>
                    <a:pt x="587681" y="1540589"/>
                  </a:lnTo>
                  <a:lnTo>
                    <a:pt x="546404" y="1560615"/>
                  </a:lnTo>
                  <a:lnTo>
                    <a:pt x="506386" y="1581207"/>
                  </a:lnTo>
                  <a:lnTo>
                    <a:pt x="467657" y="1602350"/>
                  </a:lnTo>
                  <a:lnTo>
                    <a:pt x="430244" y="1624031"/>
                  </a:lnTo>
                  <a:lnTo>
                    <a:pt x="394179" y="1646236"/>
                  </a:lnTo>
                  <a:lnTo>
                    <a:pt x="359490" y="1668951"/>
                  </a:lnTo>
                  <a:lnTo>
                    <a:pt x="326207" y="1692162"/>
                  </a:lnTo>
                  <a:lnTo>
                    <a:pt x="294359" y="1715855"/>
                  </a:lnTo>
                  <a:lnTo>
                    <a:pt x="263976" y="1740017"/>
                  </a:lnTo>
                  <a:lnTo>
                    <a:pt x="207720" y="1789691"/>
                  </a:lnTo>
                  <a:lnTo>
                    <a:pt x="157675" y="1841072"/>
                  </a:lnTo>
                  <a:lnTo>
                    <a:pt x="114075" y="1894051"/>
                  </a:lnTo>
                  <a:lnTo>
                    <a:pt x="77156" y="1948515"/>
                  </a:lnTo>
                  <a:lnTo>
                    <a:pt x="47153" y="2004355"/>
                  </a:lnTo>
                  <a:lnTo>
                    <a:pt x="24300" y="2061461"/>
                  </a:lnTo>
                  <a:lnTo>
                    <a:pt x="8833" y="2119720"/>
                  </a:lnTo>
                  <a:lnTo>
                    <a:pt x="987" y="2179022"/>
                  </a:lnTo>
                  <a:lnTo>
                    <a:pt x="0" y="2209156"/>
                  </a:lnTo>
                  <a:lnTo>
                    <a:pt x="987" y="2239037"/>
                  </a:lnTo>
                  <a:lnTo>
                    <a:pt x="8833" y="2298340"/>
                  </a:lnTo>
                  <a:lnTo>
                    <a:pt x="24300" y="2356599"/>
                  </a:lnTo>
                  <a:lnTo>
                    <a:pt x="47153" y="2413704"/>
                  </a:lnTo>
                  <a:lnTo>
                    <a:pt x="77156" y="2469544"/>
                  </a:lnTo>
                  <a:lnTo>
                    <a:pt x="114075" y="2524009"/>
                  </a:lnTo>
                  <a:lnTo>
                    <a:pt x="157675" y="2576987"/>
                  </a:lnTo>
                  <a:lnTo>
                    <a:pt x="207720" y="2628368"/>
                  </a:lnTo>
                  <a:lnTo>
                    <a:pt x="263976" y="2678042"/>
                  </a:lnTo>
                  <a:lnTo>
                    <a:pt x="294359" y="2702204"/>
                  </a:lnTo>
                  <a:lnTo>
                    <a:pt x="326207" y="2725897"/>
                  </a:lnTo>
                  <a:lnTo>
                    <a:pt x="359490" y="2749108"/>
                  </a:lnTo>
                  <a:lnTo>
                    <a:pt x="394179" y="2771823"/>
                  </a:lnTo>
                  <a:lnTo>
                    <a:pt x="430244" y="2794028"/>
                  </a:lnTo>
                  <a:lnTo>
                    <a:pt x="467657" y="2815709"/>
                  </a:lnTo>
                  <a:lnTo>
                    <a:pt x="506386" y="2836852"/>
                  </a:lnTo>
                  <a:lnTo>
                    <a:pt x="546404" y="2857444"/>
                  </a:lnTo>
                  <a:lnTo>
                    <a:pt x="587681" y="2877470"/>
                  </a:lnTo>
                  <a:lnTo>
                    <a:pt x="630187" y="2896917"/>
                  </a:lnTo>
                  <a:lnTo>
                    <a:pt x="673894" y="2915771"/>
                  </a:lnTo>
                  <a:lnTo>
                    <a:pt x="718771" y="2934018"/>
                  </a:lnTo>
                  <a:lnTo>
                    <a:pt x="764789" y="2951645"/>
                  </a:lnTo>
                  <a:lnTo>
                    <a:pt x="811920" y="2968636"/>
                  </a:lnTo>
                  <a:lnTo>
                    <a:pt x="860132" y="2984980"/>
                  </a:lnTo>
                  <a:lnTo>
                    <a:pt x="909398" y="3000661"/>
                  </a:lnTo>
                  <a:lnTo>
                    <a:pt x="959688" y="3015666"/>
                  </a:lnTo>
                  <a:lnTo>
                    <a:pt x="1010973" y="3029981"/>
                  </a:lnTo>
                  <a:lnTo>
                    <a:pt x="1063222" y="3043592"/>
                  </a:lnTo>
                  <a:lnTo>
                    <a:pt x="1116407" y="3056485"/>
                  </a:lnTo>
                  <a:lnTo>
                    <a:pt x="1170498" y="3068647"/>
                  </a:lnTo>
                  <a:lnTo>
                    <a:pt x="1225466" y="3080064"/>
                  </a:lnTo>
                  <a:lnTo>
                    <a:pt x="1281282" y="3090721"/>
                  </a:lnTo>
                  <a:lnTo>
                    <a:pt x="1337916" y="3100605"/>
                  </a:lnTo>
                  <a:lnTo>
                    <a:pt x="1395339" y="3109703"/>
                  </a:lnTo>
                  <a:lnTo>
                    <a:pt x="1453521" y="3118000"/>
                  </a:lnTo>
                  <a:lnTo>
                    <a:pt x="1512433" y="3125482"/>
                  </a:lnTo>
                  <a:lnTo>
                    <a:pt x="1572045" y="3132136"/>
                  </a:lnTo>
                  <a:lnTo>
                    <a:pt x="1632329" y="3137947"/>
                  </a:lnTo>
                  <a:lnTo>
                    <a:pt x="1693255" y="3142903"/>
                  </a:lnTo>
                  <a:lnTo>
                    <a:pt x="1754793" y="3146988"/>
                  </a:lnTo>
                  <a:lnTo>
                    <a:pt x="1816914" y="3150190"/>
                  </a:lnTo>
                  <a:lnTo>
                    <a:pt x="1879589" y="3152494"/>
                  </a:lnTo>
                  <a:lnTo>
                    <a:pt x="1942789" y="3153886"/>
                  </a:lnTo>
                  <a:lnTo>
                    <a:pt x="2006483" y="3154354"/>
                  </a:lnTo>
                  <a:lnTo>
                    <a:pt x="2070177" y="3153886"/>
                  </a:lnTo>
                  <a:lnTo>
                    <a:pt x="2133375" y="3152494"/>
                  </a:lnTo>
                  <a:lnTo>
                    <a:pt x="2196050" y="3150190"/>
                  </a:lnTo>
                  <a:lnTo>
                    <a:pt x="2258171" y="3146988"/>
                  </a:lnTo>
                  <a:lnTo>
                    <a:pt x="2319709" y="3142903"/>
                  </a:lnTo>
                  <a:lnTo>
                    <a:pt x="2380634" y="3137947"/>
                  </a:lnTo>
                  <a:lnTo>
                    <a:pt x="2440917" y="3132136"/>
                  </a:lnTo>
                  <a:lnTo>
                    <a:pt x="2500530" y="3125482"/>
                  </a:lnTo>
                  <a:lnTo>
                    <a:pt x="2559441" y="3118000"/>
                  </a:lnTo>
                  <a:lnTo>
                    <a:pt x="2617623" y="3109703"/>
                  </a:lnTo>
                  <a:lnTo>
                    <a:pt x="2675045" y="3100605"/>
                  </a:lnTo>
                  <a:lnTo>
                    <a:pt x="2731679" y="3090721"/>
                  </a:lnTo>
                  <a:lnTo>
                    <a:pt x="2787494" y="3080064"/>
                  </a:lnTo>
                  <a:lnTo>
                    <a:pt x="2842462" y="3068647"/>
                  </a:lnTo>
                  <a:lnTo>
                    <a:pt x="2896553" y="3056485"/>
                  </a:lnTo>
                  <a:lnTo>
                    <a:pt x="2949738" y="3043591"/>
                  </a:lnTo>
                  <a:lnTo>
                    <a:pt x="3001987" y="3029980"/>
                  </a:lnTo>
                  <a:lnTo>
                    <a:pt x="3053272" y="3015665"/>
                  </a:lnTo>
                  <a:lnTo>
                    <a:pt x="3103561" y="3000660"/>
                  </a:lnTo>
                  <a:lnTo>
                    <a:pt x="3152827" y="2984979"/>
                  </a:lnTo>
                  <a:lnTo>
                    <a:pt x="3201040" y="2968636"/>
                  </a:lnTo>
                  <a:lnTo>
                    <a:pt x="3248171" y="2951644"/>
                  </a:lnTo>
                  <a:lnTo>
                    <a:pt x="3294189" y="2934018"/>
                  </a:lnTo>
                  <a:lnTo>
                    <a:pt x="3339066" y="2915771"/>
                  </a:lnTo>
                  <a:lnTo>
                    <a:pt x="3382772" y="2896917"/>
                  </a:lnTo>
                  <a:lnTo>
                    <a:pt x="3425279" y="2877469"/>
                  </a:lnTo>
                  <a:lnTo>
                    <a:pt x="3466556" y="2857443"/>
                  </a:lnTo>
                  <a:lnTo>
                    <a:pt x="3506574" y="2836851"/>
                  </a:lnTo>
                  <a:lnTo>
                    <a:pt x="3545303" y="2815708"/>
                  </a:lnTo>
                  <a:lnTo>
                    <a:pt x="3582716" y="2794027"/>
                  </a:lnTo>
                  <a:lnTo>
                    <a:pt x="3618781" y="2771822"/>
                  </a:lnTo>
                  <a:lnTo>
                    <a:pt x="3653470" y="2749108"/>
                  </a:lnTo>
                  <a:lnTo>
                    <a:pt x="3686753" y="2725897"/>
                  </a:lnTo>
                  <a:lnTo>
                    <a:pt x="3718601" y="2702203"/>
                  </a:lnTo>
                  <a:lnTo>
                    <a:pt x="3748985" y="2678041"/>
                  </a:lnTo>
                  <a:lnTo>
                    <a:pt x="3805241" y="2628368"/>
                  </a:lnTo>
                  <a:lnTo>
                    <a:pt x="3855286" y="2576987"/>
                  </a:lnTo>
                  <a:lnTo>
                    <a:pt x="3898886" y="2524008"/>
                  </a:lnTo>
                  <a:lnTo>
                    <a:pt x="3935805" y="2469544"/>
                  </a:lnTo>
                  <a:lnTo>
                    <a:pt x="3965809" y="2413703"/>
                  </a:lnTo>
                  <a:lnTo>
                    <a:pt x="3988661" y="2356598"/>
                  </a:lnTo>
                  <a:lnTo>
                    <a:pt x="4004128" y="2298340"/>
                  </a:lnTo>
                  <a:lnTo>
                    <a:pt x="4011975" y="2239037"/>
                  </a:lnTo>
                  <a:lnTo>
                    <a:pt x="4012957" y="2209030"/>
                  </a:lnTo>
                  <a:lnTo>
                    <a:pt x="4011677" y="2174857"/>
                  </a:lnTo>
                  <a:lnTo>
                    <a:pt x="4001497" y="2107461"/>
                  </a:lnTo>
                  <a:lnTo>
                    <a:pt x="3981472" y="2041464"/>
                  </a:lnTo>
                  <a:lnTo>
                    <a:pt x="3951951" y="1977028"/>
                  </a:lnTo>
                  <a:lnTo>
                    <a:pt x="3913285" y="1914315"/>
                  </a:lnTo>
                  <a:lnTo>
                    <a:pt x="3890631" y="1883655"/>
                  </a:lnTo>
                  <a:lnTo>
                    <a:pt x="3865823" y="1853487"/>
                  </a:lnTo>
                  <a:lnTo>
                    <a:pt x="3838902" y="1823830"/>
                  </a:lnTo>
                  <a:lnTo>
                    <a:pt x="3809914" y="1794705"/>
                  </a:lnTo>
                  <a:lnTo>
                    <a:pt x="3778902" y="1766133"/>
                  </a:lnTo>
                  <a:lnTo>
                    <a:pt x="3745909" y="1738132"/>
                  </a:lnTo>
                  <a:lnTo>
                    <a:pt x="3710979" y="1710725"/>
                  </a:lnTo>
                  <a:lnTo>
                    <a:pt x="3674157" y="1683930"/>
                  </a:lnTo>
                  <a:lnTo>
                    <a:pt x="3635485" y="1657768"/>
                  </a:lnTo>
                  <a:lnTo>
                    <a:pt x="3595007" y="1632260"/>
                  </a:lnTo>
                  <a:lnTo>
                    <a:pt x="3552768" y="1607425"/>
                  </a:lnTo>
                  <a:lnTo>
                    <a:pt x="3508811" y="1583283"/>
                  </a:lnTo>
                  <a:lnTo>
                    <a:pt x="3463179" y="1559856"/>
                  </a:lnTo>
                  <a:lnTo>
                    <a:pt x="3415916" y="1537163"/>
                  </a:lnTo>
                  <a:lnTo>
                    <a:pt x="3367066" y="1515224"/>
                  </a:lnTo>
                  <a:lnTo>
                    <a:pt x="3316673" y="1494060"/>
                  </a:lnTo>
                  <a:lnTo>
                    <a:pt x="3264780" y="1473691"/>
                  </a:lnTo>
                  <a:lnTo>
                    <a:pt x="3211432" y="1454137"/>
                  </a:lnTo>
                  <a:lnTo>
                    <a:pt x="3156671" y="1435418"/>
                  </a:lnTo>
                  <a:lnTo>
                    <a:pt x="3100542" y="1417555"/>
                  </a:lnTo>
                  <a:lnTo>
                    <a:pt x="3043088" y="1400567"/>
                  </a:lnTo>
                  <a:lnTo>
                    <a:pt x="2984353" y="1384476"/>
                  </a:lnTo>
                  <a:lnTo>
                    <a:pt x="2924380" y="1369301"/>
                  </a:lnTo>
                  <a:lnTo>
                    <a:pt x="2863214" y="1355062"/>
                  </a:lnTo>
                  <a:lnTo>
                    <a:pt x="2800898" y="1341780"/>
                  </a:lnTo>
                  <a:lnTo>
                    <a:pt x="2737476" y="1329475"/>
                  </a:lnTo>
                  <a:lnTo>
                    <a:pt x="2758449" y="1269594"/>
                  </a:lnTo>
                  <a:lnTo>
                    <a:pt x="2226372" y="1269594"/>
                  </a:lnTo>
                  <a:lnTo>
                    <a:pt x="2171980" y="1267107"/>
                  </a:lnTo>
                  <a:lnTo>
                    <a:pt x="2117213" y="1265257"/>
                  </a:lnTo>
                  <a:lnTo>
                    <a:pt x="2062053" y="1264102"/>
                  </a:lnTo>
                  <a:lnTo>
                    <a:pt x="2006483" y="1263704"/>
                  </a:lnTo>
                  <a:close/>
                </a:path>
                <a:path w="4013200" h="3154679">
                  <a:moveTo>
                    <a:pt x="3203106" y="0"/>
                  </a:moveTo>
                  <a:lnTo>
                    <a:pt x="2226372" y="1269594"/>
                  </a:lnTo>
                  <a:lnTo>
                    <a:pt x="2758449" y="1269594"/>
                  </a:lnTo>
                  <a:lnTo>
                    <a:pt x="3203106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814195" y="8824727"/>
            <a:ext cx="237236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52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5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6475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4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155" dirty="0"/>
              <a:t>Displ</a:t>
            </a:r>
            <a:r>
              <a:rPr sz="6500" spc="95" dirty="0"/>
              <a:t>a</a:t>
            </a:r>
            <a:r>
              <a:rPr sz="6500" spc="-110" dirty="0"/>
              <a:t>y</a:t>
            </a:r>
            <a:r>
              <a:rPr sz="6500" spc="-75" dirty="0"/>
              <a:t> </a:t>
            </a:r>
            <a:r>
              <a:rPr sz="6500" spc="130" dirty="0"/>
              <a:t>Use</a:t>
            </a:r>
            <a:r>
              <a:rPr sz="6500" spc="225" dirty="0"/>
              <a:t>r</a:t>
            </a:r>
            <a:r>
              <a:rPr sz="6500" spc="-75" dirty="0"/>
              <a:t> </a:t>
            </a:r>
            <a:r>
              <a:rPr sz="6500" spc="120" dirty="0"/>
              <a:t>Roles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707895" y="3108937"/>
            <a:ext cx="18688685" cy="4615815"/>
            <a:chOff x="707895" y="3108937"/>
            <a:chExt cx="18688685" cy="4615815"/>
          </a:xfrm>
        </p:grpSpPr>
        <p:sp>
          <p:nvSpPr>
            <p:cNvPr id="4" name="object 4"/>
            <p:cNvSpPr/>
            <p:nvPr/>
          </p:nvSpPr>
          <p:spPr>
            <a:xfrm>
              <a:off x="885900" y="3224117"/>
              <a:ext cx="18332450" cy="4155440"/>
            </a:xfrm>
            <a:custGeom>
              <a:avLst/>
              <a:gdLst/>
              <a:ahLst/>
              <a:cxnLst/>
              <a:rect l="l" t="t" r="r" b="b"/>
              <a:pathLst>
                <a:path w="18332450" h="4155440">
                  <a:moveTo>
                    <a:pt x="0" y="0"/>
                  </a:moveTo>
                  <a:lnTo>
                    <a:pt x="18332299" y="0"/>
                  </a:lnTo>
                  <a:lnTo>
                    <a:pt x="18332299" y="4154811"/>
                  </a:lnTo>
                  <a:lnTo>
                    <a:pt x="0" y="4154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895" y="3108937"/>
              <a:ext cx="18688310" cy="46155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3901" y="6154523"/>
              <a:ext cx="257810" cy="0"/>
            </a:xfrm>
            <a:custGeom>
              <a:avLst/>
              <a:gdLst/>
              <a:ahLst/>
              <a:cxnLst/>
              <a:rect l="l" t="t" r="r" b="b"/>
              <a:pathLst>
                <a:path w="257810">
                  <a:moveTo>
                    <a:pt x="0" y="0"/>
                  </a:moveTo>
                  <a:lnTo>
                    <a:pt x="257625" y="0"/>
                  </a:lnTo>
                </a:path>
              </a:pathLst>
            </a:custGeom>
            <a:ln w="42972">
              <a:solidFill>
                <a:srgbClr val="0091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1526" y="6154523"/>
              <a:ext cx="5925820" cy="0"/>
            </a:xfrm>
            <a:custGeom>
              <a:avLst/>
              <a:gdLst/>
              <a:ahLst/>
              <a:cxnLst/>
              <a:rect l="l" t="t" r="r" b="b"/>
              <a:pathLst>
                <a:path w="5925820">
                  <a:moveTo>
                    <a:pt x="0" y="0"/>
                  </a:moveTo>
                  <a:lnTo>
                    <a:pt x="5925391" y="0"/>
                  </a:lnTo>
                </a:path>
              </a:pathLst>
            </a:custGeom>
            <a:ln w="42972">
              <a:solidFill>
                <a:srgbClr val="4E91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56918" y="6154523"/>
              <a:ext cx="257810" cy="0"/>
            </a:xfrm>
            <a:custGeom>
              <a:avLst/>
              <a:gdLst/>
              <a:ahLst/>
              <a:cxnLst/>
              <a:rect l="l" t="t" r="r" b="b"/>
              <a:pathLst>
                <a:path w="257809">
                  <a:moveTo>
                    <a:pt x="0" y="0"/>
                  </a:moveTo>
                  <a:lnTo>
                    <a:pt x="257625" y="0"/>
                  </a:lnTo>
                </a:path>
              </a:pathLst>
            </a:custGeom>
            <a:ln w="429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14543" y="6154523"/>
              <a:ext cx="2061210" cy="0"/>
            </a:xfrm>
            <a:custGeom>
              <a:avLst/>
              <a:gdLst/>
              <a:ahLst/>
              <a:cxnLst/>
              <a:rect l="l" t="t" r="r" b="b"/>
              <a:pathLst>
                <a:path w="2061209">
                  <a:moveTo>
                    <a:pt x="0" y="0"/>
                  </a:moveTo>
                  <a:lnTo>
                    <a:pt x="2061004" y="0"/>
                  </a:lnTo>
                </a:path>
              </a:pathLst>
            </a:custGeom>
            <a:ln w="42972">
              <a:solidFill>
                <a:srgbClr val="9321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775547" y="6154523"/>
              <a:ext cx="257810" cy="0"/>
            </a:xfrm>
            <a:custGeom>
              <a:avLst/>
              <a:gdLst/>
              <a:ahLst/>
              <a:cxnLst/>
              <a:rect l="l" t="t" r="r" b="b"/>
              <a:pathLst>
                <a:path w="257809">
                  <a:moveTo>
                    <a:pt x="0" y="0"/>
                  </a:moveTo>
                  <a:lnTo>
                    <a:pt x="257625" y="0"/>
                  </a:lnTo>
                </a:path>
              </a:pathLst>
            </a:custGeom>
            <a:ln w="429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33173" y="6154523"/>
              <a:ext cx="5925820" cy="0"/>
            </a:xfrm>
            <a:custGeom>
              <a:avLst/>
              <a:gdLst/>
              <a:ahLst/>
              <a:cxnLst/>
              <a:rect l="l" t="t" r="r" b="b"/>
              <a:pathLst>
                <a:path w="5925819">
                  <a:moveTo>
                    <a:pt x="0" y="0"/>
                  </a:moveTo>
                  <a:lnTo>
                    <a:pt x="5925390" y="0"/>
                  </a:lnTo>
                </a:path>
              </a:pathLst>
            </a:custGeom>
            <a:ln w="42972">
              <a:solidFill>
                <a:srgbClr val="39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958563" y="6154523"/>
              <a:ext cx="257810" cy="0"/>
            </a:xfrm>
            <a:custGeom>
              <a:avLst/>
              <a:gdLst/>
              <a:ahLst/>
              <a:cxnLst/>
              <a:rect l="l" t="t" r="r" b="b"/>
              <a:pathLst>
                <a:path w="257809">
                  <a:moveTo>
                    <a:pt x="0" y="0"/>
                  </a:moveTo>
                  <a:lnTo>
                    <a:pt x="257625" y="0"/>
                  </a:lnTo>
                </a:path>
              </a:pathLst>
            </a:custGeom>
            <a:ln w="429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16189" y="6154523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19">
                  <a:moveTo>
                    <a:pt x="0" y="0"/>
                  </a:moveTo>
                  <a:lnTo>
                    <a:pt x="515251" y="0"/>
                  </a:lnTo>
                </a:path>
              </a:pathLst>
            </a:custGeom>
            <a:ln w="42972">
              <a:solidFill>
                <a:srgbClr val="0091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83087" y="2447957"/>
            <a:ext cx="17959070" cy="37033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b="1" spc="5" dirty="0">
                <a:latin typeface="Arial"/>
                <a:cs typeface="Arial"/>
              </a:rPr>
              <a:t>File:</a:t>
            </a:r>
            <a:r>
              <a:rPr sz="2700" b="1" spc="-30" dirty="0">
                <a:latin typeface="Arial"/>
                <a:cs typeface="Arial"/>
              </a:rPr>
              <a:t> </a:t>
            </a:r>
            <a:r>
              <a:rPr sz="2700" b="1" spc="5" dirty="0">
                <a:latin typeface="Arial"/>
                <a:cs typeface="Arial"/>
              </a:rPr>
              <a:t>home.jsp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50">
              <a:latin typeface="Arial"/>
              <a:cs typeface="Arial"/>
            </a:endParaRPr>
          </a:p>
          <a:p>
            <a:pPr marL="169545">
              <a:lnSpc>
                <a:spcPts val="3904"/>
              </a:lnSpc>
            </a:pPr>
            <a:r>
              <a:rPr sz="3350" b="1" spc="10" dirty="0">
                <a:solidFill>
                  <a:srgbClr val="615F5C"/>
                </a:solidFill>
                <a:latin typeface="Courier New"/>
                <a:cs typeface="Courier New"/>
              </a:rPr>
              <a:t>&lt;%@ taglib </a:t>
            </a:r>
            <a:r>
              <a:rPr sz="3350" b="1" spc="15" dirty="0">
                <a:solidFill>
                  <a:srgbClr val="615F5C"/>
                </a:solidFill>
                <a:latin typeface="Courier New"/>
                <a:cs typeface="Courier New"/>
              </a:rPr>
              <a:t>prefix="security"</a:t>
            </a:r>
            <a:endParaRPr sz="3350">
              <a:latin typeface="Courier New"/>
              <a:cs typeface="Courier New"/>
            </a:endParaRPr>
          </a:p>
          <a:p>
            <a:pPr marL="3738245">
              <a:lnSpc>
                <a:spcPts val="3795"/>
              </a:lnSpc>
            </a:pPr>
            <a:r>
              <a:rPr sz="3350" b="1" spc="10" dirty="0">
                <a:solidFill>
                  <a:srgbClr val="615F5C"/>
                </a:solidFill>
                <a:latin typeface="Courier New"/>
                <a:cs typeface="Courier New"/>
                <a:hlinkClick r:id="rId3"/>
              </a:rPr>
              <a:t>uri="http://www.springframework.org/security/tags"</a:t>
            </a:r>
            <a:r>
              <a:rPr sz="3350" b="1" spc="60" dirty="0">
                <a:solidFill>
                  <a:srgbClr val="615F5C"/>
                </a:solidFill>
                <a:latin typeface="Courier New"/>
                <a:cs typeface="Courier New"/>
                <a:hlinkClick r:id="rId3"/>
              </a:rPr>
              <a:t> </a:t>
            </a:r>
            <a:r>
              <a:rPr sz="3350" b="1" spc="15" dirty="0">
                <a:solidFill>
                  <a:srgbClr val="615F5C"/>
                </a:solidFill>
                <a:latin typeface="Courier New"/>
                <a:cs typeface="Courier New"/>
              </a:rPr>
              <a:t>%&gt;</a:t>
            </a:r>
            <a:endParaRPr sz="3350">
              <a:latin typeface="Courier New"/>
              <a:cs typeface="Courier New"/>
            </a:endParaRPr>
          </a:p>
          <a:p>
            <a:pPr marL="169545">
              <a:lnSpc>
                <a:spcPts val="3904"/>
              </a:lnSpc>
            </a:pPr>
            <a:r>
              <a:rPr sz="3350" spc="15" dirty="0">
                <a:latin typeface="Courier New"/>
                <a:cs typeface="Courier New"/>
              </a:rPr>
              <a:t>…</a:t>
            </a:r>
            <a:endParaRPr sz="3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ourier New"/>
              <a:cs typeface="Courier New"/>
            </a:endParaRPr>
          </a:p>
          <a:p>
            <a:pPr marL="169545">
              <a:lnSpc>
                <a:spcPct val="100000"/>
              </a:lnSpc>
            </a:pPr>
            <a:r>
              <a:rPr sz="3350" b="1" spc="10" dirty="0">
                <a:latin typeface="Courier New"/>
                <a:cs typeface="Courier New"/>
              </a:rPr>
              <a:t>Role(s):</a:t>
            </a:r>
            <a:r>
              <a:rPr sz="3350" b="1" spc="55" dirty="0">
                <a:latin typeface="Courier New"/>
                <a:cs typeface="Courier New"/>
              </a:rPr>
              <a:t> </a:t>
            </a:r>
            <a:r>
              <a:rPr sz="3350" b="1" spc="15" dirty="0">
                <a:solidFill>
                  <a:srgbClr val="009193"/>
                </a:solidFill>
                <a:latin typeface="Courier New"/>
                <a:cs typeface="Courier New"/>
              </a:rPr>
              <a:t>&lt;</a:t>
            </a:r>
            <a:r>
              <a:rPr sz="3350" b="1" spc="15" dirty="0">
                <a:solidFill>
                  <a:srgbClr val="4E9192"/>
                </a:solidFill>
                <a:latin typeface="Courier New"/>
                <a:cs typeface="Courier New"/>
              </a:rPr>
              <a:t>security:authentication</a:t>
            </a:r>
            <a:r>
              <a:rPr sz="3350" b="1" spc="50" dirty="0">
                <a:solidFill>
                  <a:srgbClr val="4E9192"/>
                </a:solidFill>
                <a:latin typeface="Courier New"/>
                <a:cs typeface="Courier New"/>
              </a:rPr>
              <a:t> </a:t>
            </a:r>
            <a:r>
              <a:rPr sz="3350" b="1" spc="15" dirty="0">
                <a:solidFill>
                  <a:srgbClr val="932192"/>
                </a:solidFill>
                <a:latin typeface="Courier New"/>
                <a:cs typeface="Courier New"/>
              </a:rPr>
              <a:t>property</a:t>
            </a:r>
            <a:r>
              <a:rPr sz="3350" b="1" spc="15" dirty="0">
                <a:latin typeface="Courier New"/>
                <a:cs typeface="Courier New"/>
              </a:rPr>
              <a:t>=</a:t>
            </a:r>
            <a:r>
              <a:rPr sz="3350" b="1" i="1" spc="15" dirty="0">
                <a:solidFill>
                  <a:srgbClr val="3933FF"/>
                </a:solidFill>
                <a:latin typeface="Courier New"/>
                <a:cs typeface="Courier New"/>
              </a:rPr>
              <a:t>"principal.authorities"</a:t>
            </a:r>
            <a:r>
              <a:rPr sz="3350" b="1" i="1" spc="50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3350" b="1" spc="15" dirty="0">
                <a:solidFill>
                  <a:srgbClr val="009193"/>
                </a:solidFill>
                <a:latin typeface="Courier New"/>
                <a:cs typeface="Courier New"/>
              </a:rPr>
              <a:t>/&gt;</a:t>
            </a:r>
            <a:endParaRPr sz="335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140177" y="4932016"/>
            <a:ext cx="5022850" cy="6376670"/>
            <a:chOff x="14140177" y="4932016"/>
            <a:chExt cx="5022850" cy="637667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40177" y="4932016"/>
              <a:ext cx="5022752" cy="63765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9012" y="6439986"/>
              <a:ext cx="4185076" cy="36536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559012" y="6439986"/>
              <a:ext cx="4185285" cy="3653790"/>
            </a:xfrm>
            <a:custGeom>
              <a:avLst/>
              <a:gdLst/>
              <a:ahLst/>
              <a:cxnLst/>
              <a:rect l="l" t="t" r="r" b="b"/>
              <a:pathLst>
                <a:path w="4185284" h="3653790">
                  <a:moveTo>
                    <a:pt x="0" y="0"/>
                  </a:moveTo>
                  <a:lnTo>
                    <a:pt x="1127588" y="1692029"/>
                  </a:lnTo>
                  <a:lnTo>
                    <a:pt x="1069045" y="1711861"/>
                  </a:lnTo>
                  <a:lnTo>
                    <a:pt x="1011903" y="1732717"/>
                  </a:lnTo>
                  <a:lnTo>
                    <a:pt x="956208" y="1754572"/>
                  </a:lnTo>
                  <a:lnTo>
                    <a:pt x="902008" y="1777402"/>
                  </a:lnTo>
                  <a:lnTo>
                    <a:pt x="849352" y="1801183"/>
                  </a:lnTo>
                  <a:lnTo>
                    <a:pt x="798285" y="1825891"/>
                  </a:lnTo>
                  <a:lnTo>
                    <a:pt x="748857" y="1851500"/>
                  </a:lnTo>
                  <a:lnTo>
                    <a:pt x="701114" y="1877987"/>
                  </a:lnTo>
                  <a:lnTo>
                    <a:pt x="655105" y="1905328"/>
                  </a:lnTo>
                  <a:lnTo>
                    <a:pt x="610876" y="1933497"/>
                  </a:lnTo>
                  <a:lnTo>
                    <a:pt x="568475" y="1962471"/>
                  </a:lnTo>
                  <a:lnTo>
                    <a:pt x="527950" y="1992226"/>
                  </a:lnTo>
                  <a:lnTo>
                    <a:pt x="489348" y="2022736"/>
                  </a:lnTo>
                  <a:lnTo>
                    <a:pt x="452718" y="2053978"/>
                  </a:lnTo>
                  <a:lnTo>
                    <a:pt x="418106" y="2085927"/>
                  </a:lnTo>
                  <a:lnTo>
                    <a:pt x="385560" y="2118559"/>
                  </a:lnTo>
                  <a:lnTo>
                    <a:pt x="355127" y="2151849"/>
                  </a:lnTo>
                  <a:lnTo>
                    <a:pt x="326856" y="2185773"/>
                  </a:lnTo>
                  <a:lnTo>
                    <a:pt x="300794" y="2220308"/>
                  </a:lnTo>
                  <a:lnTo>
                    <a:pt x="276988" y="2255428"/>
                  </a:lnTo>
                  <a:lnTo>
                    <a:pt x="255486" y="2291109"/>
                  </a:lnTo>
                  <a:lnTo>
                    <a:pt x="236336" y="2327326"/>
                  </a:lnTo>
                  <a:lnTo>
                    <a:pt x="219584" y="2364056"/>
                  </a:lnTo>
                  <a:lnTo>
                    <a:pt x="205279" y="2401274"/>
                  </a:lnTo>
                  <a:lnTo>
                    <a:pt x="193469" y="2438956"/>
                  </a:lnTo>
                  <a:lnTo>
                    <a:pt x="184200" y="2477077"/>
                  </a:lnTo>
                  <a:lnTo>
                    <a:pt x="177521" y="2515614"/>
                  </a:lnTo>
                  <a:lnTo>
                    <a:pt x="173478" y="2554540"/>
                  </a:lnTo>
                  <a:lnTo>
                    <a:pt x="172125" y="2594015"/>
                  </a:lnTo>
                  <a:lnTo>
                    <a:pt x="173075" y="2626849"/>
                  </a:lnTo>
                  <a:lnTo>
                    <a:pt x="180630" y="2692111"/>
                  </a:lnTo>
                  <a:lnTo>
                    <a:pt x="195527" y="2756248"/>
                  </a:lnTo>
                  <a:lnTo>
                    <a:pt x="217545" y="2819144"/>
                  </a:lnTo>
                  <a:lnTo>
                    <a:pt x="246462" y="2880682"/>
                  </a:lnTo>
                  <a:lnTo>
                    <a:pt x="282054" y="2940745"/>
                  </a:lnTo>
                  <a:lnTo>
                    <a:pt x="324101" y="2999215"/>
                  </a:lnTo>
                  <a:lnTo>
                    <a:pt x="372381" y="3055975"/>
                  </a:lnTo>
                  <a:lnTo>
                    <a:pt x="398789" y="3083677"/>
                  </a:lnTo>
                  <a:lnTo>
                    <a:pt x="426671" y="3110908"/>
                  </a:lnTo>
                  <a:lnTo>
                    <a:pt x="456001" y="3137653"/>
                  </a:lnTo>
                  <a:lnTo>
                    <a:pt x="486750" y="3163897"/>
                  </a:lnTo>
                  <a:lnTo>
                    <a:pt x="518890" y="3189625"/>
                  </a:lnTo>
                  <a:lnTo>
                    <a:pt x="552394" y="3214824"/>
                  </a:lnTo>
                  <a:lnTo>
                    <a:pt x="587235" y="3239478"/>
                  </a:lnTo>
                  <a:lnTo>
                    <a:pt x="623384" y="3263573"/>
                  </a:lnTo>
                  <a:lnTo>
                    <a:pt x="660813" y="3287093"/>
                  </a:lnTo>
                  <a:lnTo>
                    <a:pt x="699496" y="3310026"/>
                  </a:lnTo>
                  <a:lnTo>
                    <a:pt x="739403" y="3332354"/>
                  </a:lnTo>
                  <a:lnTo>
                    <a:pt x="780508" y="3354066"/>
                  </a:lnTo>
                  <a:lnTo>
                    <a:pt x="822782" y="3375144"/>
                  </a:lnTo>
                  <a:lnTo>
                    <a:pt x="866199" y="3395575"/>
                  </a:lnTo>
                  <a:lnTo>
                    <a:pt x="910729" y="3415345"/>
                  </a:lnTo>
                  <a:lnTo>
                    <a:pt x="956346" y="3434438"/>
                  </a:lnTo>
                  <a:lnTo>
                    <a:pt x="1003021" y="3452840"/>
                  </a:lnTo>
                  <a:lnTo>
                    <a:pt x="1050728" y="3470536"/>
                  </a:lnTo>
                  <a:lnTo>
                    <a:pt x="1099437" y="3487511"/>
                  </a:lnTo>
                  <a:lnTo>
                    <a:pt x="1149122" y="3503752"/>
                  </a:lnTo>
                  <a:lnTo>
                    <a:pt x="1199754" y="3519243"/>
                  </a:lnTo>
                  <a:lnTo>
                    <a:pt x="1251307" y="3533969"/>
                  </a:lnTo>
                  <a:lnTo>
                    <a:pt x="1303751" y="3547917"/>
                  </a:lnTo>
                  <a:lnTo>
                    <a:pt x="1357060" y="3561070"/>
                  </a:lnTo>
                  <a:lnTo>
                    <a:pt x="1411205" y="3573416"/>
                  </a:lnTo>
                  <a:lnTo>
                    <a:pt x="1466160" y="3584938"/>
                  </a:lnTo>
                  <a:lnTo>
                    <a:pt x="1521895" y="3595623"/>
                  </a:lnTo>
                  <a:lnTo>
                    <a:pt x="1578384" y="3605456"/>
                  </a:lnTo>
                  <a:lnTo>
                    <a:pt x="1635598" y="3614421"/>
                  </a:lnTo>
                  <a:lnTo>
                    <a:pt x="1693511" y="3622505"/>
                  </a:lnTo>
                  <a:lnTo>
                    <a:pt x="1752093" y="3629693"/>
                  </a:lnTo>
                  <a:lnTo>
                    <a:pt x="1811318" y="3635970"/>
                  </a:lnTo>
                  <a:lnTo>
                    <a:pt x="1871157" y="3641322"/>
                  </a:lnTo>
                  <a:lnTo>
                    <a:pt x="1931584" y="3645733"/>
                  </a:lnTo>
                  <a:lnTo>
                    <a:pt x="1992569" y="3649190"/>
                  </a:lnTo>
                  <a:lnTo>
                    <a:pt x="2054086" y="3651677"/>
                  </a:lnTo>
                  <a:lnTo>
                    <a:pt x="2116107" y="3653180"/>
                  </a:lnTo>
                  <a:lnTo>
                    <a:pt x="2178603" y="3653684"/>
                  </a:lnTo>
                  <a:lnTo>
                    <a:pt x="2241100" y="3653180"/>
                  </a:lnTo>
                  <a:lnTo>
                    <a:pt x="2303120" y="3651677"/>
                  </a:lnTo>
                  <a:lnTo>
                    <a:pt x="2364637" y="3649190"/>
                  </a:lnTo>
                  <a:lnTo>
                    <a:pt x="2425623" y="3645733"/>
                  </a:lnTo>
                  <a:lnTo>
                    <a:pt x="2486049" y="3641322"/>
                  </a:lnTo>
                  <a:lnTo>
                    <a:pt x="2545889" y="3635970"/>
                  </a:lnTo>
                  <a:lnTo>
                    <a:pt x="2605114" y="3629693"/>
                  </a:lnTo>
                  <a:lnTo>
                    <a:pt x="2663696" y="3622505"/>
                  </a:lnTo>
                  <a:lnTo>
                    <a:pt x="2721608" y="3614421"/>
                  </a:lnTo>
                  <a:lnTo>
                    <a:pt x="2778823" y="3605456"/>
                  </a:lnTo>
                  <a:lnTo>
                    <a:pt x="2835312" y="3595623"/>
                  </a:lnTo>
                  <a:lnTo>
                    <a:pt x="2891047" y="3584938"/>
                  </a:lnTo>
                  <a:lnTo>
                    <a:pt x="2946001" y="3573416"/>
                  </a:lnTo>
                  <a:lnTo>
                    <a:pt x="3000147" y="3561070"/>
                  </a:lnTo>
                  <a:lnTo>
                    <a:pt x="3053456" y="3547917"/>
                  </a:lnTo>
                  <a:lnTo>
                    <a:pt x="3105900" y="3533969"/>
                  </a:lnTo>
                  <a:lnTo>
                    <a:pt x="3157452" y="3519243"/>
                  </a:lnTo>
                  <a:lnTo>
                    <a:pt x="3208085" y="3503752"/>
                  </a:lnTo>
                  <a:lnTo>
                    <a:pt x="3257770" y="3487511"/>
                  </a:lnTo>
                  <a:lnTo>
                    <a:pt x="3306479" y="3470536"/>
                  </a:lnTo>
                  <a:lnTo>
                    <a:pt x="3354185" y="3452840"/>
                  </a:lnTo>
                  <a:lnTo>
                    <a:pt x="3400861" y="3434438"/>
                  </a:lnTo>
                  <a:lnTo>
                    <a:pt x="3446478" y="3415345"/>
                  </a:lnTo>
                  <a:lnTo>
                    <a:pt x="3491008" y="3395575"/>
                  </a:lnTo>
                  <a:lnTo>
                    <a:pt x="3534424" y="3375144"/>
                  </a:lnTo>
                  <a:lnTo>
                    <a:pt x="3576699" y="3354066"/>
                  </a:lnTo>
                  <a:lnTo>
                    <a:pt x="3617804" y="3332354"/>
                  </a:lnTo>
                  <a:lnTo>
                    <a:pt x="3657711" y="3310026"/>
                  </a:lnTo>
                  <a:lnTo>
                    <a:pt x="3696393" y="3287093"/>
                  </a:lnTo>
                  <a:lnTo>
                    <a:pt x="3733823" y="3263573"/>
                  </a:lnTo>
                  <a:lnTo>
                    <a:pt x="3769972" y="3239478"/>
                  </a:lnTo>
                  <a:lnTo>
                    <a:pt x="3804812" y="3214824"/>
                  </a:lnTo>
                  <a:lnTo>
                    <a:pt x="3838317" y="3189625"/>
                  </a:lnTo>
                  <a:lnTo>
                    <a:pt x="3870457" y="3163897"/>
                  </a:lnTo>
                  <a:lnTo>
                    <a:pt x="3901206" y="3137653"/>
                  </a:lnTo>
                  <a:lnTo>
                    <a:pt x="3930536" y="3110908"/>
                  </a:lnTo>
                  <a:lnTo>
                    <a:pt x="3958418" y="3083677"/>
                  </a:lnTo>
                  <a:lnTo>
                    <a:pt x="3984826" y="3055975"/>
                  </a:lnTo>
                  <a:lnTo>
                    <a:pt x="4033105" y="2999215"/>
                  </a:lnTo>
                  <a:lnTo>
                    <a:pt x="4075152" y="2940745"/>
                  </a:lnTo>
                  <a:lnTo>
                    <a:pt x="4110745" y="2880682"/>
                  </a:lnTo>
                  <a:lnTo>
                    <a:pt x="4139661" y="2819144"/>
                  </a:lnTo>
                  <a:lnTo>
                    <a:pt x="4161679" y="2756248"/>
                  </a:lnTo>
                  <a:lnTo>
                    <a:pt x="4176577" y="2692111"/>
                  </a:lnTo>
                  <a:lnTo>
                    <a:pt x="4184132" y="2626849"/>
                  </a:lnTo>
                  <a:lnTo>
                    <a:pt x="4185076" y="2593834"/>
                  </a:lnTo>
                  <a:lnTo>
                    <a:pt x="4184132" y="2560818"/>
                  </a:lnTo>
                  <a:lnTo>
                    <a:pt x="4176577" y="2495554"/>
                  </a:lnTo>
                  <a:lnTo>
                    <a:pt x="4161679" y="2431411"/>
                  </a:lnTo>
                  <a:lnTo>
                    <a:pt x="4139661" y="2368508"/>
                  </a:lnTo>
                  <a:lnTo>
                    <a:pt x="4110745" y="2306960"/>
                  </a:lnTo>
                  <a:lnTo>
                    <a:pt x="4075152" y="2246886"/>
                  </a:lnTo>
                  <a:lnTo>
                    <a:pt x="4033105" y="2188404"/>
                  </a:lnTo>
                  <a:lnTo>
                    <a:pt x="3984826" y="2131629"/>
                  </a:lnTo>
                  <a:lnTo>
                    <a:pt x="3958418" y="2103919"/>
                  </a:lnTo>
                  <a:lnTo>
                    <a:pt x="3930536" y="2076681"/>
                  </a:lnTo>
                  <a:lnTo>
                    <a:pt x="3901206" y="2049928"/>
                  </a:lnTo>
                  <a:lnTo>
                    <a:pt x="3870457" y="2023675"/>
                  </a:lnTo>
                  <a:lnTo>
                    <a:pt x="3838317" y="1997938"/>
                  </a:lnTo>
                  <a:lnTo>
                    <a:pt x="3804812" y="1972731"/>
                  </a:lnTo>
                  <a:lnTo>
                    <a:pt x="3769972" y="1948068"/>
                  </a:lnTo>
                  <a:lnTo>
                    <a:pt x="3733823" y="1923964"/>
                  </a:lnTo>
                  <a:lnTo>
                    <a:pt x="3696393" y="1900434"/>
                  </a:lnTo>
                  <a:lnTo>
                    <a:pt x="3657711" y="1877493"/>
                  </a:lnTo>
                  <a:lnTo>
                    <a:pt x="3617804" y="1855154"/>
                  </a:lnTo>
                  <a:lnTo>
                    <a:pt x="3576699" y="1833434"/>
                  </a:lnTo>
                  <a:lnTo>
                    <a:pt x="3534424" y="1812346"/>
                  </a:lnTo>
                  <a:lnTo>
                    <a:pt x="3491008" y="1791906"/>
                  </a:lnTo>
                  <a:lnTo>
                    <a:pt x="3446478" y="1772127"/>
                  </a:lnTo>
                  <a:lnTo>
                    <a:pt x="3400861" y="1753025"/>
                  </a:lnTo>
                  <a:lnTo>
                    <a:pt x="3354185" y="1734614"/>
                  </a:lnTo>
                  <a:lnTo>
                    <a:pt x="3306479" y="1716910"/>
                  </a:lnTo>
                  <a:lnTo>
                    <a:pt x="3257770" y="1699925"/>
                  </a:lnTo>
                  <a:lnTo>
                    <a:pt x="3208085" y="1683676"/>
                  </a:lnTo>
                  <a:lnTo>
                    <a:pt x="3157452" y="1668177"/>
                  </a:lnTo>
                  <a:lnTo>
                    <a:pt x="3105900" y="1653443"/>
                  </a:lnTo>
                  <a:lnTo>
                    <a:pt x="3053456" y="1639488"/>
                  </a:lnTo>
                  <a:lnTo>
                    <a:pt x="3000147" y="1626327"/>
                  </a:lnTo>
                  <a:lnTo>
                    <a:pt x="2946001" y="1613974"/>
                  </a:lnTo>
                  <a:lnTo>
                    <a:pt x="2891047" y="1602445"/>
                  </a:lnTo>
                  <a:lnTo>
                    <a:pt x="2835312" y="1591754"/>
                  </a:lnTo>
                  <a:lnTo>
                    <a:pt x="2778823" y="1581916"/>
                  </a:lnTo>
                  <a:lnTo>
                    <a:pt x="2721608" y="1572944"/>
                  </a:lnTo>
                  <a:lnTo>
                    <a:pt x="2716765" y="1572268"/>
                  </a:lnTo>
                  <a:lnTo>
                    <a:pt x="1650148" y="1572268"/>
                  </a:lnTo>
                  <a:lnTo>
                    <a:pt x="0" y="0"/>
                  </a:lnTo>
                  <a:close/>
                </a:path>
                <a:path w="4185284" h="3653790">
                  <a:moveTo>
                    <a:pt x="2178603" y="1533656"/>
                  </a:moveTo>
                  <a:lnTo>
                    <a:pt x="2123833" y="1534081"/>
                  </a:lnTo>
                  <a:lnTo>
                    <a:pt x="2069470" y="1535339"/>
                  </a:lnTo>
                  <a:lnTo>
                    <a:pt x="2015524" y="1537402"/>
                  </a:lnTo>
                  <a:lnTo>
                    <a:pt x="1962000" y="1540247"/>
                  </a:lnTo>
                  <a:lnTo>
                    <a:pt x="1908906" y="1543847"/>
                  </a:lnTo>
                  <a:lnTo>
                    <a:pt x="1856250" y="1548176"/>
                  </a:lnTo>
                  <a:lnTo>
                    <a:pt x="1804039" y="1553208"/>
                  </a:lnTo>
                  <a:lnTo>
                    <a:pt x="1752280" y="1558918"/>
                  </a:lnTo>
                  <a:lnTo>
                    <a:pt x="1700981" y="1565280"/>
                  </a:lnTo>
                  <a:lnTo>
                    <a:pt x="1650148" y="1572268"/>
                  </a:lnTo>
                  <a:lnTo>
                    <a:pt x="2716765" y="1572268"/>
                  </a:lnTo>
                  <a:lnTo>
                    <a:pt x="2663696" y="1564855"/>
                  </a:lnTo>
                  <a:lnTo>
                    <a:pt x="2605114" y="1557663"/>
                  </a:lnTo>
                  <a:lnTo>
                    <a:pt x="2545889" y="1551382"/>
                  </a:lnTo>
                  <a:lnTo>
                    <a:pt x="2486049" y="1546027"/>
                  </a:lnTo>
                  <a:lnTo>
                    <a:pt x="2425623" y="1541613"/>
                  </a:lnTo>
                  <a:lnTo>
                    <a:pt x="2364637" y="1538154"/>
                  </a:lnTo>
                  <a:lnTo>
                    <a:pt x="2303120" y="1535665"/>
                  </a:lnTo>
                  <a:lnTo>
                    <a:pt x="2241100" y="1534161"/>
                  </a:lnTo>
                  <a:lnTo>
                    <a:pt x="2178603" y="1533656"/>
                  </a:lnTo>
                  <a:close/>
                </a:path>
              </a:pathLst>
            </a:custGeom>
            <a:solidFill>
              <a:srgbClr val="9421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808807" y="8186003"/>
            <a:ext cx="1850389" cy="16046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167005">
              <a:lnSpc>
                <a:spcPts val="6100"/>
              </a:lnSpc>
              <a:spcBef>
                <a:spcPts val="430"/>
              </a:spcBef>
            </a:pPr>
            <a:r>
              <a:rPr sz="5250" b="1" spc="5" dirty="0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sz="5250" b="1" spc="-1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Roles</a:t>
            </a:r>
            <a:endParaRPr sz="5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741</Words>
  <Application>Microsoft Office PowerPoint</Application>
  <PresentationFormat>Custom</PresentationFormat>
  <Paragraphs>150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Courier New</vt:lpstr>
      <vt:lpstr>Lucida Sans Unicode</vt:lpstr>
      <vt:lpstr>Microsoft Tai Le</vt:lpstr>
      <vt:lpstr>Palatino Linotype</vt:lpstr>
      <vt:lpstr>Times New Roman</vt:lpstr>
      <vt:lpstr>Trebuchet MS</vt:lpstr>
      <vt:lpstr>Office Theme</vt:lpstr>
      <vt:lpstr>1_Office Theme</vt:lpstr>
      <vt:lpstr>Display User ID and Roles</vt:lpstr>
      <vt:lpstr>Display User ID and Roles</vt:lpstr>
      <vt:lpstr>Display User ID and Roles</vt:lpstr>
      <vt:lpstr>Spring Security</vt:lpstr>
      <vt:lpstr>Development Process</vt:lpstr>
      <vt:lpstr>Step 1: Update POM file for Spring Security JSP Tag Library</vt:lpstr>
      <vt:lpstr>Step 2: Add Spring Security JSP Tag Library to JSP page</vt:lpstr>
      <vt:lpstr>Step 3: Display User ID</vt:lpstr>
      <vt:lpstr>Step 4: Display User Roles</vt:lpstr>
      <vt:lpstr>Restrict Access Based on Roles</vt:lpstr>
      <vt:lpstr>Our Example</vt:lpstr>
      <vt:lpstr>Development Process</vt:lpstr>
      <vt:lpstr>Step 1: Create Supporting Controller code and View Pages</vt:lpstr>
      <vt:lpstr>Step 2: Update Our User Roles</vt:lpstr>
      <vt:lpstr>Step 2: Update Our User Roles</vt:lpstr>
      <vt:lpstr>Step 3: Restricting Access to Roles</vt:lpstr>
      <vt:lpstr>Step 3: Restricting Access to Roles</vt:lpstr>
      <vt:lpstr>Restrict Path to EMPLOYEE</vt:lpstr>
      <vt:lpstr>Restrict Path /leaders to MANAGER</vt:lpstr>
      <vt:lpstr>Restrict Path /systems to ADMIN</vt:lpstr>
      <vt:lpstr>Pull It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13-spring-security-display-user-role-info.pdf</dc:title>
  <dc:subject>luv2code</dc:subject>
  <dc:creator>www.luv2code.com</dc:creator>
  <cp:keywords>luv2code</cp:keywords>
  <cp:lastModifiedBy>Shaurya Jaiswal</cp:lastModifiedBy>
  <cp:revision>2</cp:revision>
  <dcterms:created xsi:type="dcterms:W3CDTF">2022-08-22T18:43:47Z</dcterms:created>
  <dcterms:modified xsi:type="dcterms:W3CDTF">2022-08-23T06:38:19Z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2018-01-10T00:00:00Z</vt:filetime>
  </property>
  <property fmtid="{D5CDD505-2E9C-101B-9397-08002B2CF9AE}" pid="3" name="Creator">
    <vt:lpwstr>luv2code</vt:lpwstr>
  </property>
  <property fmtid="{D5CDD505-2E9C-101B-9397-08002B2CF9AE}" pid="4" name="LastSaved">
    <vt:filetime>2022-08-22T00:00:00Z</vt:filetime>
  </property>
</Properties>
</file>